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46" r:id="rId4"/>
    <p:sldMasterId id="2147483723" r:id="rId5"/>
    <p:sldMasterId id="2147483743" r:id="rId6"/>
    <p:sldMasterId id="2147483741" r:id="rId7"/>
    <p:sldMasterId id="2147483731" r:id="rId8"/>
    <p:sldMasterId id="2147483751" r:id="rId9"/>
    <p:sldMasterId id="2147483733" r:id="rId10"/>
  </p:sldMasterIdLst>
  <p:notesMasterIdLst>
    <p:notesMasterId r:id="rId23"/>
  </p:notesMasterIdLst>
  <p:sldIdLst>
    <p:sldId id="299" r:id="rId11"/>
    <p:sldId id="281" r:id="rId12"/>
    <p:sldId id="282" r:id="rId13"/>
    <p:sldId id="283" r:id="rId14"/>
    <p:sldId id="293" r:id="rId15"/>
    <p:sldId id="285" r:id="rId16"/>
    <p:sldId id="286" r:id="rId17"/>
    <p:sldId id="287" r:id="rId18"/>
    <p:sldId id="288" r:id="rId19"/>
    <p:sldId id="289" r:id="rId20"/>
    <p:sldId id="294" r:id="rId21"/>
    <p:sldId id="292" r:id="rId22"/>
  </p:sldIdLst>
  <p:sldSz cx="12192000" cy="6858000"/>
  <p:notesSz cx="6858000" cy="9144000"/>
  <p:embeddedFontLst>
    <p:embeddedFont>
      <p:font typeface="Lufga Light" pitchFamily="2" charset="77"/>
      <p:regular r:id="rId24"/>
      <p:italic r:id="rId25"/>
    </p:embeddedFont>
    <p:embeddedFont>
      <p:font typeface="Lufga Medium" pitchFamily="2" charset="77"/>
      <p:regular r:id="rId26"/>
      <p:italic r:id="rId27"/>
    </p:embeddedFont>
    <p:embeddedFont>
      <p:font typeface="Lufga SemiBold" pitchFamily="2" charset="77"/>
      <p:regular r:id="rId28"/>
      <p:bold r:id="rId29"/>
      <p:italic r:id="rId30"/>
      <p:boldItalic r:id="rId3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2065D6"/>
    <a:srgbClr val="21F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C1C78-6535-D14D-B73F-8A08C26AA88C}" v="113" dt="2024-09-23T15:44:25.90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5980"/>
  </p:normalViewPr>
  <p:slideViewPr>
    <p:cSldViewPr snapToGrid="0">
      <p:cViewPr varScale="1">
        <p:scale>
          <a:sx n="118" d="100"/>
          <a:sy n="118" d="100"/>
        </p:scale>
        <p:origin x="45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2800" b="0" i="0" u="none" strike="noStrike" kern="1200" spc="0" baseline="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defRPr>
            </a:pPr>
            <a:r>
              <a:rPr lang="es-ES" sz="2800" kern="12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Chart Title</a:t>
            </a:r>
          </a:p>
        </c:rich>
      </c:tx>
      <c:layout>
        <c:manualLayout>
          <c:xMode val="edge"/>
          <c:yMode val="edge"/>
          <c:x val="8.8450226043440602E-3"/>
          <c:y val="0"/>
        </c:manualLayout>
      </c:layout>
      <c:overlay val="0"/>
      <c:spPr>
        <a:noFill/>
        <a:ln>
          <a:noFill/>
        </a:ln>
        <a:effectLst/>
      </c:spPr>
      <c:txPr>
        <a:bodyPr rot="0" spcFirstLastPara="1" vertOverflow="ellipsis" vert="horz" wrap="square" anchor="ctr" anchorCtr="1"/>
        <a:lstStyle/>
        <a:p>
          <a:pPr>
            <a:defRPr lang="es-ES" sz="2800" b="0" i="0" u="none" strike="noStrike" kern="1200" spc="0" baseline="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defRPr>
          </a:pPr>
          <a:endParaRPr lang="fr-FR"/>
        </a:p>
      </c:txPr>
    </c:title>
    <c:autoTitleDeleted val="0"/>
    <c:plotArea>
      <c:layout/>
      <c:barChart>
        <c:barDir val="bar"/>
        <c:grouping val="clustered"/>
        <c:varyColors val="0"/>
        <c:ser>
          <c:idx val="0"/>
          <c:order val="0"/>
          <c:tx>
            <c:strRef>
              <c:f>Hoja1!$B$1</c:f>
              <c:strCache>
                <c:ptCount val="1"/>
                <c:pt idx="0">
                  <c:v>Series 1</c:v>
                </c:pt>
              </c:strCache>
            </c:strRef>
          </c:tx>
          <c:spPr>
            <a:solidFill>
              <a:schemeClr val="accent4">
                <a:lumMod val="75000"/>
              </a:schemeClr>
            </a:solidFill>
            <a:ln>
              <a:noFill/>
            </a:ln>
            <a:effectLst/>
          </c:spPr>
          <c:invertIfNegative val="0"/>
          <c:cat>
            <c:strRef>
              <c:f>Hoja1!$A$2:$A$5</c:f>
              <c:strCache>
                <c:ptCount val="4"/>
                <c:pt idx="0">
                  <c:v>Category 1</c:v>
                </c:pt>
                <c:pt idx="1">
                  <c:v>Category 2</c:v>
                </c:pt>
                <c:pt idx="2">
                  <c:v>Category 3</c:v>
                </c:pt>
                <c:pt idx="3">
                  <c:v>Category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F3D-445A-9D74-55986DE02BDF}"/>
            </c:ext>
          </c:extLst>
        </c:ser>
        <c:ser>
          <c:idx val="1"/>
          <c:order val="1"/>
          <c:tx>
            <c:strRef>
              <c:f>Hoja1!$C$1</c:f>
              <c:strCache>
                <c:ptCount val="1"/>
                <c:pt idx="0">
                  <c:v>Series 2</c:v>
                </c:pt>
              </c:strCache>
            </c:strRef>
          </c:tx>
          <c:spPr>
            <a:solidFill>
              <a:schemeClr val="accent2"/>
            </a:solidFill>
            <a:ln>
              <a:noFill/>
            </a:ln>
            <a:effectLst/>
          </c:spPr>
          <c:invertIfNegative val="0"/>
          <c:cat>
            <c:strRef>
              <c:f>Hoja1!$A$2:$A$5</c:f>
              <c:strCache>
                <c:ptCount val="4"/>
                <c:pt idx="0">
                  <c:v>Category 1</c:v>
                </c:pt>
                <c:pt idx="1">
                  <c:v>Category 2</c:v>
                </c:pt>
                <c:pt idx="2">
                  <c:v>Category 3</c:v>
                </c:pt>
                <c:pt idx="3">
                  <c:v>Category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F3D-445A-9D74-55986DE02BDF}"/>
            </c:ext>
          </c:extLst>
        </c:ser>
        <c:ser>
          <c:idx val="2"/>
          <c:order val="2"/>
          <c:tx>
            <c:strRef>
              <c:f>Hoja1!$D$1</c:f>
              <c:strCache>
                <c:ptCount val="1"/>
                <c:pt idx="0">
                  <c:v>Serie 3</c:v>
                </c:pt>
              </c:strCache>
            </c:strRef>
          </c:tx>
          <c:spPr>
            <a:solidFill>
              <a:schemeClr val="accent3"/>
            </a:solidFill>
            <a:ln>
              <a:noFill/>
            </a:ln>
            <a:effectLst/>
          </c:spPr>
          <c:invertIfNegative val="0"/>
          <c:cat>
            <c:strRef>
              <c:f>Hoja1!$A$2:$A$5</c:f>
              <c:strCache>
                <c:ptCount val="4"/>
                <c:pt idx="0">
                  <c:v>Category 1</c:v>
                </c:pt>
                <c:pt idx="1">
                  <c:v>Category 2</c:v>
                </c:pt>
                <c:pt idx="2">
                  <c:v>Category 3</c:v>
                </c:pt>
                <c:pt idx="3">
                  <c:v>Category  4</c:v>
                </c:pt>
              </c:strCache>
            </c:strRef>
          </c:cat>
          <c:val>
            <c:numRef>
              <c:f>Hoja1!$D$2:$D$5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F3D-445A-9D74-55986DE02BDF}"/>
            </c:ext>
          </c:extLst>
        </c:ser>
        <c:dLbls>
          <c:showLegendKey val="0"/>
          <c:showVal val="0"/>
          <c:showCatName val="0"/>
          <c:showSerName val="0"/>
          <c:showPercent val="0"/>
          <c:showBubbleSize val="0"/>
        </c:dLbls>
        <c:gapWidth val="182"/>
        <c:axId val="3013983"/>
        <c:axId val="526629679"/>
      </c:barChart>
      <c:catAx>
        <c:axId val="3013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fr-FR"/>
          </a:p>
        </c:txPr>
        <c:crossAx val="526629679"/>
        <c:crosses val="autoZero"/>
        <c:auto val="1"/>
        <c:lblAlgn val="ctr"/>
        <c:lblOffset val="100"/>
        <c:noMultiLvlLbl val="0"/>
      </c:catAx>
      <c:valAx>
        <c:axId val="526629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fr-FR"/>
          </a:p>
        </c:txPr>
        <c:crossAx val="3013983"/>
        <c:crosses val="autoZero"/>
        <c:crossBetween val="between"/>
      </c:valAx>
      <c:spPr>
        <a:noFill/>
        <a:ln>
          <a:noFill/>
        </a:ln>
        <a:effectLst/>
      </c:spPr>
    </c:plotArea>
    <c:legend>
      <c:legendPos val="t"/>
      <c:layout>
        <c:manualLayout>
          <c:xMode val="edge"/>
          <c:yMode val="edge"/>
          <c:x val="0.67143957575583191"/>
          <c:y val="8.7903086495610377E-2"/>
          <c:w val="0.31540085370126208"/>
          <c:h val="5.95763393663105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200AA-24DB-4D54-9451-31A7CB1AD91C}" type="datetimeFigureOut">
              <a:rPr lang="es-ES" smtClean="0"/>
              <a:t>13/10/25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16B88-A029-4D29-9B5D-DC43339DA23C}" type="slidenum">
              <a:rPr lang="es-ES" smtClean="0"/>
              <a:t>‹N°›</a:t>
            </a:fld>
            <a:endParaRPr lang="es-ES"/>
          </a:p>
        </p:txBody>
      </p:sp>
    </p:spTree>
    <p:extLst>
      <p:ext uri="{BB962C8B-B14F-4D97-AF65-F5344CB8AC3E}">
        <p14:creationId xmlns:p14="http://schemas.microsoft.com/office/powerpoint/2010/main" val="4176537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Espace réservé du titre 5">
            <a:extLst>
              <a:ext uri="{FF2B5EF4-FFF2-40B4-BE49-F238E27FC236}">
                <a16:creationId xmlns:a16="http://schemas.microsoft.com/office/drawing/2014/main" id="{9BC50AD4-11B0-2CF6-5B21-793EB7B9DF9D}"/>
              </a:ext>
            </a:extLst>
          </p:cNvPr>
          <p:cNvSpPr>
            <a:spLocks noGrp="1"/>
          </p:cNvSpPr>
          <p:nvPr>
            <p:ph type="title" hasCustomPrompt="1"/>
          </p:nvPr>
        </p:nvSpPr>
        <p:spPr>
          <a:xfrm>
            <a:off x="5520266" y="1670911"/>
            <a:ext cx="6417354" cy="1325563"/>
          </a:xfrm>
          <a:prstGeom prst="rect">
            <a:avLst/>
          </a:prstGeom>
        </p:spPr>
        <p:txBody>
          <a:bodyPr vert="horz" lIns="91440" tIns="45720" rIns="91440" bIns="45720" rtlCol="0" anchor="ctr">
            <a:normAutofit/>
          </a:bodyPr>
          <a:lstStyle/>
          <a:p>
            <a:r>
              <a:rPr lang="en-GB" dirty="0"/>
              <a:t>UNIgreen Presentation Template</a:t>
            </a:r>
            <a:endParaRPr lang="fr-FR" dirty="0"/>
          </a:p>
        </p:txBody>
      </p:sp>
      <p:sp>
        <p:nvSpPr>
          <p:cNvPr id="6" name="Espace réservé du texte 14">
            <a:extLst>
              <a:ext uri="{FF2B5EF4-FFF2-40B4-BE49-F238E27FC236}">
                <a16:creationId xmlns:a16="http://schemas.microsoft.com/office/drawing/2014/main" id="{2EB0AB05-0AA7-8E1E-46A0-FD10483055A7}"/>
              </a:ext>
            </a:extLst>
          </p:cNvPr>
          <p:cNvSpPr>
            <a:spLocks noGrp="1"/>
          </p:cNvSpPr>
          <p:nvPr>
            <p:ph idx="1" hasCustomPrompt="1"/>
          </p:nvPr>
        </p:nvSpPr>
        <p:spPr>
          <a:xfrm>
            <a:off x="5774645" y="4076286"/>
            <a:ext cx="6249537" cy="823259"/>
          </a:xfrm>
          <a:prstGeom prst="rect">
            <a:avLst/>
          </a:prstGeom>
        </p:spPr>
        <p:txBody>
          <a:bodyPr vert="horz" lIns="91440" tIns="45720" rIns="91440" bIns="45720" rtlCol="0">
            <a:normAutofit/>
          </a:bodyPr>
          <a:lstStyle>
            <a:lvl1pPr algn="r">
              <a:defRPr b="1"/>
            </a:lvl1pPr>
          </a:lstStyle>
          <a:p>
            <a:pPr lvl="0"/>
            <a:r>
              <a:rPr lang="fr-FR" dirty="0"/>
              <a:t>Date</a:t>
            </a:r>
          </a:p>
          <a:p>
            <a:pPr lvl="0"/>
            <a:r>
              <a:rPr lang="fr-FR" dirty="0" err="1"/>
              <a:t>What</a:t>
            </a:r>
            <a:endParaRPr lang="fr-FR" dirty="0"/>
          </a:p>
        </p:txBody>
      </p:sp>
    </p:spTree>
    <p:extLst>
      <p:ext uri="{BB962C8B-B14F-4D97-AF65-F5344CB8AC3E}">
        <p14:creationId xmlns:p14="http://schemas.microsoft.com/office/powerpoint/2010/main" val="69559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green_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03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f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64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57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03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_Cover_G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505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hyperlink" Target="https://www.linkedin.com/company/unigreenalliance/" TargetMode="External"/><Relationship Id="rId3" Type="http://schemas.openxmlformats.org/officeDocument/2006/relationships/image" Target="../media/image6.png"/><Relationship Id="rId21" Type="http://schemas.openxmlformats.org/officeDocument/2006/relationships/image" Target="../media/image18.png"/><Relationship Id="rId7" Type="http://schemas.openxmlformats.org/officeDocument/2006/relationships/image" Target="../media/image10.png"/><Relationship Id="rId12" Type="http://schemas.openxmlformats.org/officeDocument/2006/relationships/hyperlink" Target="https://www.instagram.com/unigreenalliance/" TargetMode="External"/><Relationship Id="rId17" Type="http://schemas.openxmlformats.org/officeDocument/2006/relationships/image" Target="../media/image15.png"/><Relationship Id="rId2" Type="http://schemas.openxmlformats.org/officeDocument/2006/relationships/theme" Target="../theme/theme7.xml"/><Relationship Id="rId16" Type="http://schemas.openxmlformats.org/officeDocument/2006/relationships/hyperlink" Target="https://www.facebook.com/unigreenalliance" TargetMode="External"/><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hyperlink" Target="https://unigreen-alliance.eu/" TargetMode="External"/><Relationship Id="rId19"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hyperlink" Target="https://www.youtube.com/@UNIgreen-ThegreenEuropeanUnive" TargetMode="Externa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0000"/>
            <a:lum/>
          </a:blip>
          <a:srcRect/>
          <a:stretch>
            <a:fillRect/>
          </a:stretch>
        </a:blipFill>
        <a:effectLst/>
      </p:bgPr>
    </p:bg>
    <p:spTree>
      <p:nvGrpSpPr>
        <p:cNvPr id="1" name=""/>
        <p:cNvGrpSpPr/>
        <p:nvPr/>
      </p:nvGrpSpPr>
      <p:grpSpPr>
        <a:xfrm>
          <a:off x="0" y="0"/>
          <a:ext cx="0" cy="0"/>
          <a:chOff x="0" y="0"/>
          <a:chExt cx="0" cy="0"/>
        </a:xfrm>
      </p:grpSpPr>
      <p:pic>
        <p:nvPicPr>
          <p:cNvPr id="9" name="Gráfico 1">
            <a:extLst>
              <a:ext uri="{FF2B5EF4-FFF2-40B4-BE49-F238E27FC236}">
                <a16:creationId xmlns:a16="http://schemas.microsoft.com/office/drawing/2014/main" id="{A97CB7EC-113F-FB46-F783-C57FF6D072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8243" y="308779"/>
            <a:ext cx="2043199" cy="1362132"/>
          </a:xfrm>
          <a:prstGeom prst="rect">
            <a:avLst/>
          </a:prstGeom>
        </p:spPr>
      </p:pic>
      <p:cxnSp>
        <p:nvCxnSpPr>
          <p:cNvPr id="11" name="Conector recto 10">
            <a:extLst>
              <a:ext uri="{FF2B5EF4-FFF2-40B4-BE49-F238E27FC236}">
                <a16:creationId xmlns:a16="http://schemas.microsoft.com/office/drawing/2014/main" id="{DA39E8D9-2385-538E-42F1-39030E6AFEFA}"/>
              </a:ext>
            </a:extLst>
          </p:cNvPr>
          <p:cNvCxnSpPr>
            <a:cxnSpLocks/>
          </p:cNvCxnSpPr>
          <p:nvPr userDrawn="1"/>
        </p:nvCxnSpPr>
        <p:spPr>
          <a:xfrm>
            <a:off x="466110" y="6458289"/>
            <a:ext cx="11225154" cy="0"/>
          </a:xfrm>
          <a:prstGeom prst="line">
            <a:avLst/>
          </a:prstGeom>
          <a:ln w="952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2" name="Cuadro de texto 2">
            <a:extLst>
              <a:ext uri="{FF2B5EF4-FFF2-40B4-BE49-F238E27FC236}">
                <a16:creationId xmlns:a16="http://schemas.microsoft.com/office/drawing/2014/main" id="{5FA72A89-975A-51DA-A0B9-CE50AEDE740D}"/>
              </a:ext>
            </a:extLst>
          </p:cNvPr>
          <p:cNvSpPr txBox="1">
            <a:spLocks noChangeArrowheads="1"/>
          </p:cNvSpPr>
          <p:nvPr userDrawn="1"/>
        </p:nvSpPr>
        <p:spPr bwMode="auto">
          <a:xfrm>
            <a:off x="379886" y="6458289"/>
            <a:ext cx="2043198" cy="221902"/>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600"/>
              </a:spcAft>
            </a:pPr>
            <a:r>
              <a:rPr lang="pt-PT" sz="800" spc="100" dirty="0">
                <a:solidFill>
                  <a:schemeClr val="accent2"/>
                </a:solidFill>
                <a:effectLst/>
                <a:latin typeface="Lufga Light" panose="00000400000000000000" pitchFamily="50" charset="0"/>
                <a:ea typeface="Lufga Light" panose="00000400000000000000" pitchFamily="50" charset="0"/>
                <a:cs typeface="Times New Roman" panose="02020603050405020304" pitchFamily="18" charset="0"/>
              </a:rPr>
              <a:t>PROJECT CODE: 101089386</a:t>
            </a:r>
            <a:endParaRPr lang="es-ES" sz="1100" dirty="0">
              <a:solidFill>
                <a:schemeClr val="accent2"/>
              </a:solidFill>
              <a:effectLst/>
              <a:latin typeface="Lufga Light" panose="00000400000000000000" pitchFamily="50" charset="0"/>
              <a:ea typeface="Lufga Light" panose="00000400000000000000" pitchFamily="50" charset="0"/>
              <a:cs typeface="Times New Roman" panose="02020603050405020304" pitchFamily="18" charset="0"/>
            </a:endParaRPr>
          </a:p>
        </p:txBody>
      </p:sp>
      <p:sp>
        <p:nvSpPr>
          <p:cNvPr id="6" name="Espace réservé du titre 5">
            <a:extLst>
              <a:ext uri="{FF2B5EF4-FFF2-40B4-BE49-F238E27FC236}">
                <a16:creationId xmlns:a16="http://schemas.microsoft.com/office/drawing/2014/main" id="{46FD0887-7048-0242-48D5-4FD8446A1192}"/>
              </a:ext>
            </a:extLst>
          </p:cNvPr>
          <p:cNvSpPr>
            <a:spLocks noGrp="1"/>
          </p:cNvSpPr>
          <p:nvPr>
            <p:ph type="title"/>
          </p:nvPr>
        </p:nvSpPr>
        <p:spPr>
          <a:xfrm>
            <a:off x="5520266" y="1670911"/>
            <a:ext cx="6417354" cy="1325563"/>
          </a:xfrm>
          <a:prstGeom prst="rect">
            <a:avLst/>
          </a:prstGeom>
        </p:spPr>
        <p:txBody>
          <a:bodyPr vert="horz" lIns="91440" tIns="45720" rIns="91440" bIns="45720" rtlCol="0" anchor="ctr">
            <a:normAutofit/>
          </a:bodyPr>
          <a:lstStyle/>
          <a:p>
            <a:r>
              <a:rPr lang="fr-FR" dirty="0"/>
              <a:t>Modifiez le style du titre</a:t>
            </a:r>
          </a:p>
        </p:txBody>
      </p:sp>
      <p:pic>
        <p:nvPicPr>
          <p:cNvPr id="14" name="Image 13" descr="Une image contenant capture d’écran, Bleu électrique, Police, Bleu Majorelle&#10;&#10;Description générée automatiquement">
            <a:extLst>
              <a:ext uri="{FF2B5EF4-FFF2-40B4-BE49-F238E27FC236}">
                <a16:creationId xmlns:a16="http://schemas.microsoft.com/office/drawing/2014/main" id="{6B855AA4-F853-8668-0AF7-4F24A61CDB1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3332" y="5711534"/>
            <a:ext cx="2878667" cy="640999"/>
          </a:xfrm>
          <a:prstGeom prst="rect">
            <a:avLst/>
          </a:prstGeom>
        </p:spPr>
      </p:pic>
      <p:sp>
        <p:nvSpPr>
          <p:cNvPr id="15" name="Espace réservé du texte 14">
            <a:extLst>
              <a:ext uri="{FF2B5EF4-FFF2-40B4-BE49-F238E27FC236}">
                <a16:creationId xmlns:a16="http://schemas.microsoft.com/office/drawing/2014/main" id="{2F1F1D49-2CB7-8158-3759-B6414B82418B}"/>
              </a:ext>
            </a:extLst>
          </p:cNvPr>
          <p:cNvSpPr>
            <a:spLocks noGrp="1"/>
          </p:cNvSpPr>
          <p:nvPr>
            <p:ph type="body" idx="1"/>
          </p:nvPr>
        </p:nvSpPr>
        <p:spPr>
          <a:xfrm>
            <a:off x="5942462" y="4062640"/>
            <a:ext cx="6249537" cy="576380"/>
          </a:xfrm>
          <a:prstGeom prst="rect">
            <a:avLst/>
          </a:prstGeom>
        </p:spPr>
        <p:txBody>
          <a:bodyPr vert="horz" lIns="91440" tIns="45720" rIns="91440" bIns="45720" rtlCol="0">
            <a:normAutofit/>
          </a:bodyPr>
          <a:lstStyle/>
          <a:p>
            <a:pPr lvl="0"/>
            <a:r>
              <a:rPr lang="fr-FR" dirty="0"/>
              <a:t>Cliquez pour modifier les styles du texte du masque</a:t>
            </a:r>
          </a:p>
        </p:txBody>
      </p:sp>
    </p:spTree>
    <p:extLst>
      <p:ext uri="{BB962C8B-B14F-4D97-AF65-F5344CB8AC3E}">
        <p14:creationId xmlns:p14="http://schemas.microsoft.com/office/powerpoint/2010/main" val="3951864737"/>
      </p:ext>
    </p:extLst>
  </p:cSld>
  <p:clrMap bg1="dk1" tx1="lt1" bg2="dk2" tx2="lt2" accent1="accent1" accent2="accent2" accent3="accent3" accent4="accent4" accent5="accent5" accent6="accent6" hlink="hlink" folHlink="folHlink"/>
  <p:sldLayoutIdLst>
    <p:sldLayoutId id="2147483747" r:id="rId1"/>
  </p:sldLayoutIdLst>
  <p:hf hdr="0" ftr="0" dt="0"/>
  <p:txStyles>
    <p:titleStyle>
      <a:lvl1pPr marL="180000" algn="l" defTabSz="914400" rtl="0" eaLnBrk="1" latinLnBrk="0" hangingPunct="1">
        <a:lnSpc>
          <a:spcPct val="72000"/>
        </a:lnSpc>
        <a:spcBef>
          <a:spcPct val="0"/>
        </a:spcBef>
        <a:spcAft>
          <a:spcPts val="600"/>
        </a:spcAft>
        <a:buNone/>
        <a:defRPr lang="es-ES" sz="7200" kern="1200" baseline="0" dirty="0">
          <a:ln>
            <a:solidFill>
              <a:schemeClr val="accent2"/>
            </a:solidFill>
          </a:ln>
          <a:solidFill>
            <a:schemeClr val="accent2"/>
          </a:solidFill>
          <a:latin typeface="Lufga SemiBold" panose="00000700000000000000" pitchFamily="50"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C2CDC3BC-6FF0-7BFE-9706-F81E63C85EF2}"/>
              </a:ext>
            </a:extLst>
          </p:cNvPr>
          <p:cNvCxnSpPr>
            <a:cxnSpLocks/>
          </p:cNvCxnSpPr>
          <p:nvPr userDrawn="1"/>
        </p:nvCxnSpPr>
        <p:spPr>
          <a:xfrm>
            <a:off x="1249467" y="6324311"/>
            <a:ext cx="8409894"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25B758D4-9BD8-76C4-D5AE-246ED8A93D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484" y="208765"/>
            <a:ext cx="3704175" cy="368300"/>
          </a:xfrm>
          <a:prstGeom prst="rect">
            <a:avLst/>
          </a:prstGeom>
        </p:spPr>
      </p:pic>
      <p:sp>
        <p:nvSpPr>
          <p:cNvPr id="12" name="CuadroTexto 11">
            <a:extLst>
              <a:ext uri="{FF2B5EF4-FFF2-40B4-BE49-F238E27FC236}">
                <a16:creationId xmlns:a16="http://schemas.microsoft.com/office/drawing/2014/main" id="{29551027-46D0-B4EC-EC22-F3424D4109E8}"/>
              </a:ext>
            </a:extLst>
          </p:cNvPr>
          <p:cNvSpPr txBox="1"/>
          <p:nvPr userDrawn="1"/>
        </p:nvSpPr>
        <p:spPr>
          <a:xfrm>
            <a:off x="1189463" y="6372061"/>
            <a:ext cx="8756970" cy="461665"/>
          </a:xfrm>
          <a:prstGeom prst="rect">
            <a:avLst/>
          </a:prstGeom>
          <a:noFill/>
        </p:spPr>
        <p:txBody>
          <a:bodyPr wrap="square" rtlCol="0">
            <a:spAutoFit/>
          </a:bodyPr>
          <a:lstStyle/>
          <a:p>
            <a:r>
              <a:rPr lang="pt-PT" sz="800" spc="100" dirty="0">
                <a:solidFill>
                  <a:srgbClr val="00AB84"/>
                </a:solidFill>
                <a:effectLst/>
                <a:latin typeface="Lufga Medium" panose="00000600000000000000" pitchFamily="50" charset="0"/>
                <a:ea typeface="Lufga Light" panose="00000400000000000000" pitchFamily="50"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800" dirty="0"/>
          </a:p>
        </p:txBody>
      </p:sp>
      <p:sp>
        <p:nvSpPr>
          <p:cNvPr id="13" name="CuadroTexto 12">
            <a:extLst>
              <a:ext uri="{FF2B5EF4-FFF2-40B4-BE49-F238E27FC236}">
                <a16:creationId xmlns:a16="http://schemas.microsoft.com/office/drawing/2014/main" id="{33E6C901-7A44-64DF-04D1-69D16D18C98F}"/>
              </a:ext>
            </a:extLst>
          </p:cNvPr>
          <p:cNvSpPr txBox="1"/>
          <p:nvPr userDrawn="1"/>
        </p:nvSpPr>
        <p:spPr>
          <a:xfrm>
            <a:off x="242708" y="6306447"/>
            <a:ext cx="869796" cy="400110"/>
          </a:xfrm>
          <a:prstGeom prst="rect">
            <a:avLst/>
          </a:prstGeom>
          <a:noFill/>
        </p:spPr>
        <p:txBody>
          <a:bodyPr wrap="square" rtlCol="0">
            <a:spAutoFit/>
          </a:bodyPr>
          <a:lstStyle/>
          <a:p>
            <a:pPr algn="r"/>
            <a:fld id="{B11A1C63-636D-4129-AE2A-552888ED8A4F}" type="slidenum">
              <a:rPr lang="es-ES" sz="2000" smtClean="0">
                <a:solidFill>
                  <a:schemeClr val="accent2"/>
                </a:solidFill>
                <a:latin typeface="+mj-lt"/>
              </a:rPr>
              <a:pPr algn="r"/>
              <a:t>‹N°›</a:t>
            </a:fld>
            <a:endParaRPr lang="es-ES" sz="3600" dirty="0">
              <a:solidFill>
                <a:schemeClr val="accent2"/>
              </a:solidFill>
              <a:latin typeface="+mj-lt"/>
            </a:endParaRPr>
          </a:p>
        </p:txBody>
      </p:sp>
      <p:sp>
        <p:nvSpPr>
          <p:cNvPr id="14" name="Cuadro de texto 2">
            <a:extLst>
              <a:ext uri="{FF2B5EF4-FFF2-40B4-BE49-F238E27FC236}">
                <a16:creationId xmlns:a16="http://schemas.microsoft.com/office/drawing/2014/main" id="{93BB02D2-1AC8-A76C-B7BC-064D67C953B1}"/>
              </a:ext>
            </a:extLst>
          </p:cNvPr>
          <p:cNvSpPr txBox="1">
            <a:spLocks noChangeArrowheads="1"/>
          </p:cNvSpPr>
          <p:nvPr userDrawn="1"/>
        </p:nvSpPr>
        <p:spPr bwMode="auto">
          <a:xfrm>
            <a:off x="7989304" y="6213360"/>
            <a:ext cx="2043198" cy="221902"/>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nSpc>
                <a:spcPct val="107000"/>
              </a:lnSpc>
              <a:spcAft>
                <a:spcPts val="600"/>
              </a:spcAft>
            </a:pPr>
            <a:r>
              <a:rPr lang="pt-PT" sz="800" spc="100" dirty="0">
                <a:solidFill>
                  <a:srgbClr val="2CB6A6"/>
                </a:solidFill>
                <a:effectLst/>
                <a:latin typeface="Lufga Light" panose="00000400000000000000" pitchFamily="50" charset="0"/>
                <a:ea typeface="Lufga Light" panose="00000400000000000000" pitchFamily="50" charset="0"/>
                <a:cs typeface="Times New Roman" panose="02020603050405020304" pitchFamily="18" charset="0"/>
              </a:rPr>
              <a:t>PROJECT CODE: 101089386</a:t>
            </a:r>
            <a:endParaRPr lang="es-ES" sz="1100" dirty="0">
              <a:effectLst/>
              <a:latin typeface="Lufga Light" panose="00000400000000000000" pitchFamily="50" charset="0"/>
              <a:ea typeface="Lufga Light" panose="00000400000000000000" pitchFamily="50" charset="0"/>
              <a:cs typeface="Times New Roman" panose="02020603050405020304" pitchFamily="18" charset="0"/>
            </a:endParaRPr>
          </a:p>
        </p:txBody>
      </p:sp>
      <p:pic>
        <p:nvPicPr>
          <p:cNvPr id="2" name="Image 1" descr="Une image contenant capture d’écran, Bleu électrique, Police, Bleu Majorelle&#10;&#10;Description générée automatiquement">
            <a:extLst>
              <a:ext uri="{FF2B5EF4-FFF2-40B4-BE49-F238E27FC236}">
                <a16:creationId xmlns:a16="http://schemas.microsoft.com/office/drawing/2014/main" id="{490F4CB5-B7F8-A143-D3BC-6C95E7DB70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2502" y="6274557"/>
            <a:ext cx="1940070" cy="432000"/>
          </a:xfrm>
          <a:prstGeom prst="rect">
            <a:avLst/>
          </a:prstGeom>
        </p:spPr>
      </p:pic>
    </p:spTree>
    <p:extLst>
      <p:ext uri="{BB962C8B-B14F-4D97-AF65-F5344CB8AC3E}">
        <p14:creationId xmlns:p14="http://schemas.microsoft.com/office/powerpoint/2010/main" val="3134774569"/>
      </p:ext>
    </p:extLst>
  </p:cSld>
  <p:clrMap bg1="dk1" tx1="lt1" bg2="dk2" tx2="lt2" accent1="accent1" accent2="accent2" accent3="accent3" accent4="accent4" accent5="accent5" accent6="accent6" hlink="hlink" folHlink="folHlink"/>
  <p:sldLayoutIdLst>
    <p:sldLayoutId id="2147483729"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5B758D4-9BD8-76C4-D5AE-246ED8A93D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484" y="208765"/>
            <a:ext cx="3704175" cy="368300"/>
          </a:xfrm>
          <a:prstGeom prst="rect">
            <a:avLst/>
          </a:prstGeom>
        </p:spPr>
      </p:pic>
      <p:cxnSp>
        <p:nvCxnSpPr>
          <p:cNvPr id="2" name="Conector recto 8">
            <a:extLst>
              <a:ext uri="{FF2B5EF4-FFF2-40B4-BE49-F238E27FC236}">
                <a16:creationId xmlns:a16="http://schemas.microsoft.com/office/drawing/2014/main" id="{4DB9AD82-CBC6-163E-03B9-535CD2B44BEB}"/>
              </a:ext>
            </a:extLst>
          </p:cNvPr>
          <p:cNvCxnSpPr>
            <a:cxnSpLocks/>
          </p:cNvCxnSpPr>
          <p:nvPr userDrawn="1"/>
        </p:nvCxnSpPr>
        <p:spPr>
          <a:xfrm>
            <a:off x="1249467" y="6324311"/>
            <a:ext cx="8409894"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 name="CuadroTexto 11">
            <a:extLst>
              <a:ext uri="{FF2B5EF4-FFF2-40B4-BE49-F238E27FC236}">
                <a16:creationId xmlns:a16="http://schemas.microsoft.com/office/drawing/2014/main" id="{2BB21CF9-DAED-7CDF-9660-621469228CC4}"/>
              </a:ext>
            </a:extLst>
          </p:cNvPr>
          <p:cNvSpPr txBox="1"/>
          <p:nvPr userDrawn="1"/>
        </p:nvSpPr>
        <p:spPr>
          <a:xfrm>
            <a:off x="1189463" y="6372061"/>
            <a:ext cx="8756970" cy="461665"/>
          </a:xfrm>
          <a:prstGeom prst="rect">
            <a:avLst/>
          </a:prstGeom>
          <a:noFill/>
        </p:spPr>
        <p:txBody>
          <a:bodyPr wrap="square" rtlCol="0">
            <a:spAutoFit/>
          </a:bodyPr>
          <a:lstStyle/>
          <a:p>
            <a:r>
              <a:rPr lang="pt-PT" sz="800" spc="100" dirty="0">
                <a:solidFill>
                  <a:srgbClr val="00AB84"/>
                </a:solidFill>
                <a:effectLst/>
                <a:latin typeface="Lufga Medium" panose="00000600000000000000" pitchFamily="50" charset="0"/>
                <a:ea typeface="Lufga Light" panose="00000400000000000000" pitchFamily="50"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800" dirty="0"/>
          </a:p>
        </p:txBody>
      </p:sp>
      <p:sp>
        <p:nvSpPr>
          <p:cNvPr id="4" name="CuadroTexto 12">
            <a:extLst>
              <a:ext uri="{FF2B5EF4-FFF2-40B4-BE49-F238E27FC236}">
                <a16:creationId xmlns:a16="http://schemas.microsoft.com/office/drawing/2014/main" id="{92F7B122-708F-F971-F03B-9E693266F4C2}"/>
              </a:ext>
            </a:extLst>
          </p:cNvPr>
          <p:cNvSpPr txBox="1"/>
          <p:nvPr userDrawn="1"/>
        </p:nvSpPr>
        <p:spPr>
          <a:xfrm>
            <a:off x="242708" y="6306447"/>
            <a:ext cx="869796" cy="400110"/>
          </a:xfrm>
          <a:prstGeom prst="rect">
            <a:avLst/>
          </a:prstGeom>
          <a:noFill/>
        </p:spPr>
        <p:txBody>
          <a:bodyPr wrap="square" rtlCol="0">
            <a:spAutoFit/>
          </a:bodyPr>
          <a:lstStyle/>
          <a:p>
            <a:pPr algn="r"/>
            <a:fld id="{B11A1C63-636D-4129-AE2A-552888ED8A4F}" type="slidenum">
              <a:rPr lang="es-ES" sz="2000" smtClean="0">
                <a:solidFill>
                  <a:schemeClr val="accent2"/>
                </a:solidFill>
                <a:latin typeface="+mj-lt"/>
              </a:rPr>
              <a:pPr algn="r"/>
              <a:t>‹N°›</a:t>
            </a:fld>
            <a:endParaRPr lang="es-ES" sz="3600" dirty="0">
              <a:solidFill>
                <a:schemeClr val="accent2"/>
              </a:solidFill>
              <a:latin typeface="+mj-lt"/>
            </a:endParaRPr>
          </a:p>
        </p:txBody>
      </p:sp>
      <p:sp>
        <p:nvSpPr>
          <p:cNvPr id="5" name="Cuadro de texto 2">
            <a:extLst>
              <a:ext uri="{FF2B5EF4-FFF2-40B4-BE49-F238E27FC236}">
                <a16:creationId xmlns:a16="http://schemas.microsoft.com/office/drawing/2014/main" id="{D15DAD57-97D2-841D-63D5-AC2DAC52185D}"/>
              </a:ext>
            </a:extLst>
          </p:cNvPr>
          <p:cNvSpPr txBox="1">
            <a:spLocks noChangeArrowheads="1"/>
          </p:cNvSpPr>
          <p:nvPr userDrawn="1"/>
        </p:nvSpPr>
        <p:spPr bwMode="auto">
          <a:xfrm>
            <a:off x="7989304" y="6213360"/>
            <a:ext cx="2043198" cy="221902"/>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nSpc>
                <a:spcPct val="107000"/>
              </a:lnSpc>
              <a:spcAft>
                <a:spcPts val="600"/>
              </a:spcAft>
            </a:pPr>
            <a:r>
              <a:rPr lang="pt-PT" sz="800" spc="100" dirty="0">
                <a:solidFill>
                  <a:srgbClr val="2CB6A6"/>
                </a:solidFill>
                <a:effectLst/>
                <a:latin typeface="Lufga Light" panose="00000400000000000000" pitchFamily="50" charset="0"/>
                <a:ea typeface="Lufga Light" panose="00000400000000000000" pitchFamily="50" charset="0"/>
                <a:cs typeface="Times New Roman" panose="02020603050405020304" pitchFamily="18" charset="0"/>
              </a:rPr>
              <a:t>PROJECT CODE: 101089386</a:t>
            </a:r>
            <a:endParaRPr lang="es-ES" sz="1100" dirty="0">
              <a:effectLst/>
              <a:latin typeface="Lufga Light" panose="00000400000000000000" pitchFamily="50" charset="0"/>
              <a:ea typeface="Lufga Light" panose="00000400000000000000" pitchFamily="50" charset="0"/>
              <a:cs typeface="Times New Roman" panose="02020603050405020304" pitchFamily="18" charset="0"/>
            </a:endParaRPr>
          </a:p>
        </p:txBody>
      </p:sp>
      <p:pic>
        <p:nvPicPr>
          <p:cNvPr id="6" name="Image 5" descr="Une image contenant capture d’écran, Bleu électrique, Police, Bleu Majorelle&#10;&#10;Description générée automatiquement">
            <a:extLst>
              <a:ext uri="{FF2B5EF4-FFF2-40B4-BE49-F238E27FC236}">
                <a16:creationId xmlns:a16="http://schemas.microsoft.com/office/drawing/2014/main" id="{F885B13E-C6E9-99E4-660E-462A47E33D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2502" y="6274557"/>
            <a:ext cx="1940070" cy="432000"/>
          </a:xfrm>
          <a:prstGeom prst="rect">
            <a:avLst/>
          </a:prstGeom>
        </p:spPr>
      </p:pic>
    </p:spTree>
    <p:extLst>
      <p:ext uri="{BB962C8B-B14F-4D97-AF65-F5344CB8AC3E}">
        <p14:creationId xmlns:p14="http://schemas.microsoft.com/office/powerpoint/2010/main" val="2712144647"/>
      </p:ext>
    </p:extLst>
  </p:cSld>
  <p:clrMap bg1="dk1" tx1="lt1" bg2="dk2" tx2="lt2" accent1="accent1" accent2="accent2" accent3="accent3" accent4="accent4" accent5="accent5" accent6="accent6" hlink="hlink" folHlink="folHlink"/>
  <p:sldLayoutIdLst>
    <p:sldLayoutId id="2147483744"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5B758D4-9BD8-76C4-D5AE-246ED8A93D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484" y="208765"/>
            <a:ext cx="3704175" cy="368300"/>
          </a:xfrm>
          <a:prstGeom prst="rect">
            <a:avLst/>
          </a:prstGeom>
        </p:spPr>
      </p:pic>
      <p:pic>
        <p:nvPicPr>
          <p:cNvPr id="11" name="Imagen 10">
            <a:extLst>
              <a:ext uri="{FF2B5EF4-FFF2-40B4-BE49-F238E27FC236}">
                <a16:creationId xmlns:a16="http://schemas.microsoft.com/office/drawing/2014/main" id="{3AB424D1-8D4A-CA80-672B-ED4D98254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76958" y="190780"/>
            <a:ext cx="1890557" cy="396000"/>
          </a:xfrm>
          <a:prstGeom prst="rect">
            <a:avLst/>
          </a:prstGeom>
        </p:spPr>
      </p:pic>
      <p:sp>
        <p:nvSpPr>
          <p:cNvPr id="13" name="CuadroTexto 12">
            <a:extLst>
              <a:ext uri="{FF2B5EF4-FFF2-40B4-BE49-F238E27FC236}">
                <a16:creationId xmlns:a16="http://schemas.microsoft.com/office/drawing/2014/main" id="{33E6C901-7A44-64DF-04D1-69D16D18C98F}"/>
              </a:ext>
            </a:extLst>
          </p:cNvPr>
          <p:cNvSpPr txBox="1"/>
          <p:nvPr userDrawn="1"/>
        </p:nvSpPr>
        <p:spPr>
          <a:xfrm>
            <a:off x="242708" y="6306447"/>
            <a:ext cx="869796" cy="400110"/>
          </a:xfrm>
          <a:prstGeom prst="rect">
            <a:avLst/>
          </a:prstGeom>
          <a:noFill/>
        </p:spPr>
        <p:txBody>
          <a:bodyPr wrap="square" rtlCol="0">
            <a:spAutoFit/>
          </a:bodyPr>
          <a:lstStyle/>
          <a:p>
            <a:pPr algn="r"/>
            <a:fld id="{B11A1C63-636D-4129-AE2A-552888ED8A4F}" type="slidenum">
              <a:rPr lang="es-ES" sz="2000" smtClean="0">
                <a:solidFill>
                  <a:schemeClr val="accent2"/>
                </a:solidFill>
                <a:latin typeface="+mj-lt"/>
              </a:rPr>
              <a:pPr algn="r"/>
              <a:t>‹N°›</a:t>
            </a:fld>
            <a:endParaRPr lang="es-ES" sz="2000" dirty="0">
              <a:solidFill>
                <a:schemeClr val="accent2"/>
              </a:solidFill>
              <a:latin typeface="+mj-lt"/>
            </a:endParaRPr>
          </a:p>
        </p:txBody>
      </p:sp>
      <p:cxnSp>
        <p:nvCxnSpPr>
          <p:cNvPr id="2" name="Conector recto 8">
            <a:extLst>
              <a:ext uri="{FF2B5EF4-FFF2-40B4-BE49-F238E27FC236}">
                <a16:creationId xmlns:a16="http://schemas.microsoft.com/office/drawing/2014/main" id="{F926358A-7AEC-3DB5-4402-E1A6A1441A92}"/>
              </a:ext>
            </a:extLst>
          </p:cNvPr>
          <p:cNvCxnSpPr>
            <a:cxnSpLocks/>
          </p:cNvCxnSpPr>
          <p:nvPr userDrawn="1"/>
        </p:nvCxnSpPr>
        <p:spPr>
          <a:xfrm>
            <a:off x="1249467" y="6324311"/>
            <a:ext cx="8409894"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 name="CuadroTexto 11">
            <a:extLst>
              <a:ext uri="{FF2B5EF4-FFF2-40B4-BE49-F238E27FC236}">
                <a16:creationId xmlns:a16="http://schemas.microsoft.com/office/drawing/2014/main" id="{3F52E8DF-C0A0-D5AE-7730-FC04601668BD}"/>
              </a:ext>
            </a:extLst>
          </p:cNvPr>
          <p:cNvSpPr txBox="1"/>
          <p:nvPr userDrawn="1"/>
        </p:nvSpPr>
        <p:spPr>
          <a:xfrm>
            <a:off x="1189463" y="6372061"/>
            <a:ext cx="8756970" cy="461665"/>
          </a:xfrm>
          <a:prstGeom prst="rect">
            <a:avLst/>
          </a:prstGeom>
          <a:noFill/>
        </p:spPr>
        <p:txBody>
          <a:bodyPr wrap="square" rtlCol="0">
            <a:spAutoFit/>
          </a:bodyPr>
          <a:lstStyle/>
          <a:p>
            <a:r>
              <a:rPr lang="pt-PT" sz="800" spc="100" dirty="0">
                <a:solidFill>
                  <a:srgbClr val="00AB84"/>
                </a:solidFill>
                <a:effectLst/>
                <a:latin typeface="Lufga Medium" panose="00000600000000000000" pitchFamily="50" charset="0"/>
                <a:ea typeface="Lufga Light" panose="00000400000000000000" pitchFamily="50"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800" dirty="0"/>
          </a:p>
        </p:txBody>
      </p:sp>
      <p:sp>
        <p:nvSpPr>
          <p:cNvPr id="4" name="CuadroTexto 12">
            <a:extLst>
              <a:ext uri="{FF2B5EF4-FFF2-40B4-BE49-F238E27FC236}">
                <a16:creationId xmlns:a16="http://schemas.microsoft.com/office/drawing/2014/main" id="{E4235E18-D589-67D8-A7D3-F17CA2C94399}"/>
              </a:ext>
            </a:extLst>
          </p:cNvPr>
          <p:cNvSpPr txBox="1"/>
          <p:nvPr userDrawn="1"/>
        </p:nvSpPr>
        <p:spPr>
          <a:xfrm>
            <a:off x="242708" y="6306447"/>
            <a:ext cx="869796" cy="400110"/>
          </a:xfrm>
          <a:prstGeom prst="rect">
            <a:avLst/>
          </a:prstGeom>
          <a:noFill/>
        </p:spPr>
        <p:txBody>
          <a:bodyPr wrap="square" rtlCol="0">
            <a:spAutoFit/>
          </a:bodyPr>
          <a:lstStyle/>
          <a:p>
            <a:pPr algn="r"/>
            <a:fld id="{B11A1C63-636D-4129-AE2A-552888ED8A4F}" type="slidenum">
              <a:rPr lang="es-ES" sz="2000" smtClean="0">
                <a:solidFill>
                  <a:schemeClr val="accent2"/>
                </a:solidFill>
                <a:latin typeface="+mj-lt"/>
              </a:rPr>
              <a:pPr algn="r"/>
              <a:t>‹N°›</a:t>
            </a:fld>
            <a:endParaRPr lang="es-ES" sz="3600" dirty="0">
              <a:solidFill>
                <a:schemeClr val="accent2"/>
              </a:solidFill>
              <a:latin typeface="+mj-lt"/>
            </a:endParaRPr>
          </a:p>
        </p:txBody>
      </p:sp>
      <p:sp>
        <p:nvSpPr>
          <p:cNvPr id="5" name="Cuadro de texto 2">
            <a:extLst>
              <a:ext uri="{FF2B5EF4-FFF2-40B4-BE49-F238E27FC236}">
                <a16:creationId xmlns:a16="http://schemas.microsoft.com/office/drawing/2014/main" id="{D19A67DE-6189-323F-1240-ABF40F69C492}"/>
              </a:ext>
            </a:extLst>
          </p:cNvPr>
          <p:cNvSpPr txBox="1">
            <a:spLocks noChangeArrowheads="1"/>
          </p:cNvSpPr>
          <p:nvPr userDrawn="1"/>
        </p:nvSpPr>
        <p:spPr bwMode="auto">
          <a:xfrm>
            <a:off x="7989304" y="6213360"/>
            <a:ext cx="2043198" cy="221902"/>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nSpc>
                <a:spcPct val="107000"/>
              </a:lnSpc>
              <a:spcAft>
                <a:spcPts val="600"/>
              </a:spcAft>
            </a:pPr>
            <a:r>
              <a:rPr lang="pt-PT" sz="800" spc="100" dirty="0">
                <a:solidFill>
                  <a:srgbClr val="2CB6A6"/>
                </a:solidFill>
                <a:effectLst/>
                <a:latin typeface="Lufga Light" panose="00000400000000000000" pitchFamily="50" charset="0"/>
                <a:ea typeface="Lufga Light" panose="00000400000000000000" pitchFamily="50" charset="0"/>
                <a:cs typeface="Times New Roman" panose="02020603050405020304" pitchFamily="18" charset="0"/>
              </a:rPr>
              <a:t>PROJECT CODE: 101089386</a:t>
            </a:r>
            <a:endParaRPr lang="es-ES" sz="1100" dirty="0">
              <a:effectLst/>
              <a:latin typeface="Lufga Light" panose="00000400000000000000" pitchFamily="50" charset="0"/>
              <a:ea typeface="Lufga Light" panose="00000400000000000000" pitchFamily="50" charset="0"/>
              <a:cs typeface="Times New Roman" panose="02020603050405020304" pitchFamily="18" charset="0"/>
            </a:endParaRPr>
          </a:p>
        </p:txBody>
      </p:sp>
      <p:pic>
        <p:nvPicPr>
          <p:cNvPr id="6" name="Image 5" descr="Une image contenant capture d’écran, Bleu électrique, Police, Bleu Majorelle&#10;&#10;Description générée automatiquement">
            <a:extLst>
              <a:ext uri="{FF2B5EF4-FFF2-40B4-BE49-F238E27FC236}">
                <a16:creationId xmlns:a16="http://schemas.microsoft.com/office/drawing/2014/main" id="{5DA8A1D2-44C8-5FF8-6F9A-DF38C3A592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32502" y="6274557"/>
            <a:ext cx="1940070" cy="432000"/>
          </a:xfrm>
          <a:prstGeom prst="rect">
            <a:avLst/>
          </a:prstGeom>
        </p:spPr>
      </p:pic>
    </p:spTree>
    <p:extLst>
      <p:ext uri="{BB962C8B-B14F-4D97-AF65-F5344CB8AC3E}">
        <p14:creationId xmlns:p14="http://schemas.microsoft.com/office/powerpoint/2010/main" val="58178894"/>
      </p:ext>
    </p:extLst>
  </p:cSld>
  <p:clrMap bg1="dk1" tx1="lt1" bg2="dk2" tx2="lt2" accent1="accent1" accent2="accent2" accent3="accent3" accent4="accent4" accent5="accent5" accent6="accent6" hlink="hlink" folHlink="folHlink"/>
  <p:sldLayoutIdLst>
    <p:sldLayoutId id="2147483742"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5B758D4-9BD8-76C4-D5AE-246ED8A93D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484" y="208765"/>
            <a:ext cx="3704175" cy="368300"/>
          </a:xfrm>
          <a:prstGeom prst="rect">
            <a:avLst/>
          </a:prstGeom>
        </p:spPr>
      </p:pic>
      <p:sp>
        <p:nvSpPr>
          <p:cNvPr id="15" name="CuadroTexto 12">
            <a:extLst>
              <a:ext uri="{FF2B5EF4-FFF2-40B4-BE49-F238E27FC236}">
                <a16:creationId xmlns:a16="http://schemas.microsoft.com/office/drawing/2014/main" id="{290697FA-E228-E7D6-2E01-1EA27AA01149}"/>
              </a:ext>
            </a:extLst>
          </p:cNvPr>
          <p:cNvSpPr txBox="1"/>
          <p:nvPr userDrawn="1"/>
        </p:nvSpPr>
        <p:spPr>
          <a:xfrm>
            <a:off x="242708" y="6306447"/>
            <a:ext cx="869796" cy="400110"/>
          </a:xfrm>
          <a:prstGeom prst="rect">
            <a:avLst/>
          </a:prstGeom>
          <a:noFill/>
        </p:spPr>
        <p:txBody>
          <a:bodyPr wrap="square" rtlCol="0">
            <a:spAutoFit/>
          </a:bodyPr>
          <a:lstStyle/>
          <a:p>
            <a:pPr algn="r"/>
            <a:fld id="{B11A1C63-636D-4129-AE2A-552888ED8A4F}" type="slidenum">
              <a:rPr lang="es-ES" sz="2000" smtClean="0">
                <a:solidFill>
                  <a:schemeClr val="accent2"/>
                </a:solidFill>
                <a:latin typeface="+mj-lt"/>
              </a:rPr>
              <a:pPr algn="r"/>
              <a:t>‹N°›</a:t>
            </a:fld>
            <a:endParaRPr lang="es-ES" sz="3600" dirty="0">
              <a:solidFill>
                <a:schemeClr val="accent2"/>
              </a:solidFill>
              <a:latin typeface="+mj-lt"/>
            </a:endParaRPr>
          </a:p>
        </p:txBody>
      </p:sp>
      <p:pic>
        <p:nvPicPr>
          <p:cNvPr id="17" name="Image 16" descr="Une image contenant capture d’écran, Bleu électrique, Police, Bleu Majorelle&#10;&#10;Description générée automatiquement">
            <a:extLst>
              <a:ext uri="{FF2B5EF4-FFF2-40B4-BE49-F238E27FC236}">
                <a16:creationId xmlns:a16="http://schemas.microsoft.com/office/drawing/2014/main" id="{6D82F4DE-AC97-7CC3-2CE8-619AB93CE1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2502" y="6274557"/>
            <a:ext cx="1940070" cy="432000"/>
          </a:xfrm>
          <a:prstGeom prst="rect">
            <a:avLst/>
          </a:prstGeom>
        </p:spPr>
      </p:pic>
    </p:spTree>
    <p:extLst>
      <p:ext uri="{BB962C8B-B14F-4D97-AF65-F5344CB8AC3E}">
        <p14:creationId xmlns:p14="http://schemas.microsoft.com/office/powerpoint/2010/main" val="4213157433"/>
      </p:ext>
    </p:extLst>
  </p:cSld>
  <p:clrMap bg1="dk1" tx1="lt1" bg2="dk2" tx2="lt2" accent1="accent1" accent2="accent2" accent3="accent3" accent4="accent4" accent5="accent5" accent6="accent6" hlink="hlink" folHlink="folHlink"/>
  <p:sldLayoutIdLst>
    <p:sldLayoutId id="2147483732"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5B758D4-9BD8-76C4-D5AE-246ED8A93D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484" y="208765"/>
            <a:ext cx="3704175" cy="368300"/>
          </a:xfrm>
          <a:prstGeom prst="rect">
            <a:avLst/>
          </a:prstGeom>
        </p:spPr>
      </p:pic>
      <p:pic>
        <p:nvPicPr>
          <p:cNvPr id="17" name="Image 16" descr="Une image contenant capture d’écran, Bleu électrique, Police, Bleu Majorelle&#10;&#10;Description générée automatiquement">
            <a:extLst>
              <a:ext uri="{FF2B5EF4-FFF2-40B4-BE49-F238E27FC236}">
                <a16:creationId xmlns:a16="http://schemas.microsoft.com/office/drawing/2014/main" id="{6D82F4DE-AC97-7CC3-2CE8-619AB93CE1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2502" y="6274557"/>
            <a:ext cx="1940070" cy="432000"/>
          </a:xfrm>
          <a:prstGeom prst="rect">
            <a:avLst/>
          </a:prstGeom>
        </p:spPr>
      </p:pic>
    </p:spTree>
    <p:extLst>
      <p:ext uri="{BB962C8B-B14F-4D97-AF65-F5344CB8AC3E}">
        <p14:creationId xmlns:p14="http://schemas.microsoft.com/office/powerpoint/2010/main" val="324853262"/>
      </p:ext>
    </p:extLst>
  </p:cSld>
  <p:clrMap bg1="dk1" tx1="lt1" bg2="dk2" tx2="lt2" accent1="accent1" accent2="accent2" accent3="accent3" accent4="accent4" accent5="accent5" accent6="accent6" hlink="hlink" folHlink="folHlink"/>
  <p:sldLayoutIdLst>
    <p:sldLayoutId id="2147483752"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FE2FD161-3E76-290F-2DF0-CD4FE813CC8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44328" y="493236"/>
            <a:ext cx="1056989" cy="1152000"/>
          </a:xfrm>
          <a:prstGeom prst="rect">
            <a:avLst/>
          </a:prstGeom>
        </p:spPr>
      </p:pic>
      <p:pic>
        <p:nvPicPr>
          <p:cNvPr id="26" name="Imagen 25">
            <a:extLst>
              <a:ext uri="{FF2B5EF4-FFF2-40B4-BE49-F238E27FC236}">
                <a16:creationId xmlns:a16="http://schemas.microsoft.com/office/drawing/2014/main" id="{447CC8FC-740A-4E12-F414-F63EC9587BB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346848" y="493236"/>
            <a:ext cx="1155600" cy="1155600"/>
          </a:xfrm>
          <a:prstGeom prst="rect">
            <a:avLst/>
          </a:prstGeom>
        </p:spPr>
      </p:pic>
      <p:pic>
        <p:nvPicPr>
          <p:cNvPr id="27" name="Imagen 26">
            <a:extLst>
              <a:ext uri="{FF2B5EF4-FFF2-40B4-BE49-F238E27FC236}">
                <a16:creationId xmlns:a16="http://schemas.microsoft.com/office/drawing/2014/main" id="{C874224C-63AE-9D9B-57D1-09D2222C525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602215" y="3580287"/>
            <a:ext cx="1321200" cy="619077"/>
          </a:xfrm>
          <a:prstGeom prst="rect">
            <a:avLst/>
          </a:prstGeom>
        </p:spPr>
      </p:pic>
      <p:pic>
        <p:nvPicPr>
          <p:cNvPr id="29" name="Imagen 28">
            <a:extLst>
              <a:ext uri="{FF2B5EF4-FFF2-40B4-BE49-F238E27FC236}">
                <a16:creationId xmlns:a16="http://schemas.microsoft.com/office/drawing/2014/main" id="{45976690-1D7D-4131-325D-048322DD3DEE}"/>
              </a:ext>
            </a:extLst>
          </p:cNvPr>
          <p:cNvPicPr>
            <a:picLocks noChangeAspect="1"/>
          </p:cNvPicPr>
          <p:nvPr userDrawn="1"/>
        </p:nvPicPr>
        <p:blipFill>
          <a:blip r:embed="rId7">
            <a:extLst>
              <a:ext uri="{28A0092B-C50C-407E-A947-70E740481C1C}">
                <a14:useLocalDpi xmlns:a14="http://schemas.microsoft.com/office/drawing/2010/main" val="0"/>
              </a:ext>
            </a:extLst>
          </a:blip>
          <a:srcRect t="3448" b="3448"/>
          <a:stretch/>
        </p:blipFill>
        <p:spPr bwMode="auto">
          <a:xfrm>
            <a:off x="10512081" y="464930"/>
            <a:ext cx="1237333" cy="1152000"/>
          </a:xfrm>
          <a:prstGeom prst="rect">
            <a:avLst/>
          </a:prstGeom>
          <a:ln>
            <a:noFill/>
          </a:ln>
          <a:extLst>
            <a:ext uri="{53640926-AAD7-44D8-BBD7-CCE9431645EC}">
              <a14:shadowObscured xmlns:a14="http://schemas.microsoft.com/office/drawing/2010/main"/>
            </a:ext>
          </a:extLst>
        </p:spPr>
      </p:pic>
      <p:pic>
        <p:nvPicPr>
          <p:cNvPr id="30" name="Imagen 29">
            <a:extLst>
              <a:ext uri="{FF2B5EF4-FFF2-40B4-BE49-F238E27FC236}">
                <a16:creationId xmlns:a16="http://schemas.microsoft.com/office/drawing/2014/main" id="{B8A70388-6815-1C36-47D5-7BF1A2DD7AA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bwMode="auto">
          <a:xfrm>
            <a:off x="8382763" y="1973001"/>
            <a:ext cx="1152000" cy="1152000"/>
          </a:xfrm>
          <a:prstGeom prst="rect">
            <a:avLst/>
          </a:prstGeom>
          <a:ln>
            <a:noFill/>
          </a:ln>
          <a:effectLst>
            <a:outerShdw blurRad="50800" dist="50800" dir="5400000" sx="1000" sy="1000" algn="ctr" rotWithShape="0">
              <a:srgbClr val="000000">
                <a:alpha val="0"/>
              </a:srgbClr>
            </a:outerShdw>
          </a:effectLst>
          <a:extLst>
            <a:ext uri="{53640926-AAD7-44D8-BBD7-CCE9431645EC}">
              <a14:shadowObscured xmlns:a14="http://schemas.microsoft.com/office/drawing/2010/main"/>
            </a:ext>
          </a:extLst>
        </p:spPr>
      </p:pic>
      <p:pic>
        <p:nvPicPr>
          <p:cNvPr id="32" name="Imagen 31">
            <a:extLst>
              <a:ext uri="{FF2B5EF4-FFF2-40B4-BE49-F238E27FC236}">
                <a16:creationId xmlns:a16="http://schemas.microsoft.com/office/drawing/2014/main" id="{75E2368C-734B-D6D7-E3F2-00B549D31A08}"/>
              </a:ext>
            </a:extLst>
          </p:cNvPr>
          <p:cNvPicPr>
            <a:picLocks noChangeAspect="1"/>
          </p:cNvPicPr>
          <p:nvPr userDrawn="1"/>
        </p:nvPicPr>
        <p:blipFill>
          <a:blip r:embed="rId9">
            <a:extLst>
              <a:ext uri="{28A0092B-C50C-407E-A947-70E740481C1C}">
                <a14:useLocalDpi xmlns:a14="http://schemas.microsoft.com/office/drawing/2010/main" val="0"/>
              </a:ext>
            </a:extLst>
          </a:blip>
          <a:srcRect l="3540" r="3540"/>
          <a:stretch/>
        </p:blipFill>
        <p:spPr bwMode="auto">
          <a:xfrm>
            <a:off x="10595526" y="1973001"/>
            <a:ext cx="1070441" cy="1152000"/>
          </a:xfrm>
          <a:prstGeom prst="rect">
            <a:avLst/>
          </a:prstGeom>
          <a:ln>
            <a:noFill/>
          </a:ln>
          <a:extLst>
            <a:ext uri="{53640926-AAD7-44D8-BBD7-CCE9431645EC}">
              <a14:shadowObscured xmlns:a14="http://schemas.microsoft.com/office/drawing/2010/main"/>
            </a:ext>
          </a:extLst>
        </p:spPr>
      </p:pic>
      <p:sp>
        <p:nvSpPr>
          <p:cNvPr id="37" name="Cuadro de texto 60">
            <a:extLst>
              <a:ext uri="{FF2B5EF4-FFF2-40B4-BE49-F238E27FC236}">
                <a16:creationId xmlns:a16="http://schemas.microsoft.com/office/drawing/2014/main" id="{87E20E44-19F7-A2C0-692E-476889712D08}"/>
              </a:ext>
            </a:extLst>
          </p:cNvPr>
          <p:cNvSpPr txBox="1">
            <a:spLocks noChangeArrowheads="1"/>
          </p:cNvSpPr>
          <p:nvPr userDrawn="1"/>
        </p:nvSpPr>
        <p:spPr bwMode="auto">
          <a:xfrm>
            <a:off x="502160" y="3076804"/>
            <a:ext cx="3110478" cy="609600"/>
          </a:xfrm>
          <a:prstGeom prst="rect">
            <a:avLst/>
          </a:prstGeom>
          <a:noFill/>
          <a:ln w="9525">
            <a:noFill/>
            <a:miter lim="800000"/>
            <a:headEnd/>
            <a:tailEnd/>
          </a:ln>
        </p:spPr>
        <p:txBody>
          <a:bodyPr rot="0" vert="horz" wrap="square" lIns="0" tIns="108000" rIns="0" bIns="108000" anchor="ctr" anchorCtr="0">
            <a:noAutofit/>
          </a:bodyPr>
          <a:lstStyle/>
          <a:p>
            <a:pPr algn="ctr">
              <a:lnSpc>
                <a:spcPct val="72000"/>
              </a:lnSpc>
              <a:spcAft>
                <a:spcPts val="600"/>
              </a:spcAft>
            </a:pPr>
            <a:r>
              <a:rPr lang="pt-PT" sz="2400" u="none" strike="noStrike" dirty="0">
                <a:solidFill>
                  <a:schemeClr val="accent2"/>
                </a:solidFill>
                <a:effectLst/>
                <a:latin typeface="Lufga SemiBold" panose="00000700000000000000" pitchFamily="50" charset="0"/>
                <a:ea typeface="Lufga Light" panose="00000400000000000000" pitchFamily="50" charset="0"/>
                <a:cs typeface="Times New Roman" panose="02020603050405020304" pitchFamily="18" charset="0"/>
                <a:hlinkClick r:id="rId10">
                  <a:extLst>
                    <a:ext uri="{A12FA001-AC4F-418D-AE19-62706E023703}">
                      <ahyp:hlinkClr xmlns:ahyp="http://schemas.microsoft.com/office/drawing/2018/hyperlinkcolor" val="tx"/>
                    </a:ext>
                  </a:extLst>
                </a:hlinkClick>
              </a:rPr>
              <a:t>unigreen-alliance.eu</a:t>
            </a:r>
            <a:endParaRPr lang="es-ES" sz="2400" dirty="0">
              <a:solidFill>
                <a:schemeClr val="accent2"/>
              </a:solidFill>
              <a:effectLst/>
              <a:latin typeface="Lufga SemiBold" panose="00000700000000000000" pitchFamily="50" charset="0"/>
              <a:ea typeface="Lufga Light" panose="00000400000000000000" pitchFamily="50" charset="0"/>
              <a:cs typeface="Times New Roman" panose="02020603050405020304" pitchFamily="18" charset="0"/>
            </a:endParaRPr>
          </a:p>
        </p:txBody>
      </p:sp>
      <p:pic>
        <p:nvPicPr>
          <p:cNvPr id="38" name="Gráfico 61">
            <a:extLst>
              <a:ext uri="{FF2B5EF4-FFF2-40B4-BE49-F238E27FC236}">
                <a16:creationId xmlns:a16="http://schemas.microsoft.com/office/drawing/2014/main" id="{774EFB73-7B12-25AA-EE93-63A75BC7977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417835" y="401412"/>
            <a:ext cx="3279128" cy="2186084"/>
          </a:xfrm>
          <a:prstGeom prst="rect">
            <a:avLst/>
          </a:prstGeom>
        </p:spPr>
      </p:pic>
      <p:pic>
        <p:nvPicPr>
          <p:cNvPr id="2" name="Gráfico 17">
            <a:hlinkClick r:id="rId12"/>
            <a:extLst>
              <a:ext uri="{FF2B5EF4-FFF2-40B4-BE49-F238E27FC236}">
                <a16:creationId xmlns:a16="http://schemas.microsoft.com/office/drawing/2014/main" id="{6CD2C867-E295-6399-270A-902E2ABBA43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502160" y="4232042"/>
            <a:ext cx="691249" cy="691249"/>
          </a:xfrm>
          <a:prstGeom prst="rect">
            <a:avLst/>
          </a:prstGeom>
        </p:spPr>
      </p:pic>
      <p:pic>
        <p:nvPicPr>
          <p:cNvPr id="3" name="Gráfico 18">
            <a:hlinkClick r:id="rId14"/>
            <a:extLst>
              <a:ext uri="{FF2B5EF4-FFF2-40B4-BE49-F238E27FC236}">
                <a16:creationId xmlns:a16="http://schemas.microsoft.com/office/drawing/2014/main" id="{1E64F2AA-70FF-82DB-F250-0DA276D158A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005714" y="4270502"/>
            <a:ext cx="691249" cy="691249"/>
          </a:xfrm>
          <a:prstGeom prst="rect">
            <a:avLst/>
          </a:prstGeom>
        </p:spPr>
      </p:pic>
      <p:pic>
        <p:nvPicPr>
          <p:cNvPr id="4" name="Gráfico 21">
            <a:hlinkClick r:id="rId16"/>
            <a:extLst>
              <a:ext uri="{FF2B5EF4-FFF2-40B4-BE49-F238E27FC236}">
                <a16:creationId xmlns:a16="http://schemas.microsoft.com/office/drawing/2014/main" id="{6AC2EDEF-4842-A8E0-9486-7246F8B7142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352433" y="4270502"/>
            <a:ext cx="691249" cy="691249"/>
          </a:xfrm>
          <a:prstGeom prst="rect">
            <a:avLst/>
          </a:prstGeom>
        </p:spPr>
      </p:pic>
      <p:pic>
        <p:nvPicPr>
          <p:cNvPr id="6" name="Gráfico 21">
            <a:hlinkClick r:id="rId18"/>
            <a:extLst>
              <a:ext uri="{FF2B5EF4-FFF2-40B4-BE49-F238E27FC236}">
                <a16:creationId xmlns:a16="http://schemas.microsoft.com/office/drawing/2014/main" id="{1E790A84-4B6E-A0A3-4828-5DB616729E31}"/>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2203204" y="4270502"/>
            <a:ext cx="691249" cy="691249"/>
          </a:xfrm>
          <a:prstGeom prst="rect">
            <a:avLst/>
          </a:prstGeom>
        </p:spPr>
      </p:pic>
      <p:pic>
        <p:nvPicPr>
          <p:cNvPr id="11" name="Picture 10" descr="A red and black logo&#10;&#10;Description automatically generated">
            <a:extLst>
              <a:ext uri="{FF2B5EF4-FFF2-40B4-BE49-F238E27FC236}">
                <a16:creationId xmlns:a16="http://schemas.microsoft.com/office/drawing/2014/main" id="{B8A23C92-F860-E7EB-BB7C-2B36F840BFF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16382" y="3741540"/>
            <a:ext cx="1308005" cy="490502"/>
          </a:xfrm>
          <a:prstGeom prst="rect">
            <a:avLst/>
          </a:prstGeom>
        </p:spPr>
      </p:pic>
      <p:pic>
        <p:nvPicPr>
          <p:cNvPr id="8" name="Picture 7" descr="A logo with a bird and text&#10;&#10;Description automatically generated">
            <a:extLst>
              <a:ext uri="{FF2B5EF4-FFF2-40B4-BE49-F238E27FC236}">
                <a16:creationId xmlns:a16="http://schemas.microsoft.com/office/drawing/2014/main" id="{011DB620-C4E4-4385-D564-2B882BB2770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70646" y="1973001"/>
            <a:ext cx="1152000" cy="1152000"/>
          </a:xfrm>
          <a:prstGeom prst="rect">
            <a:avLst/>
          </a:prstGeom>
        </p:spPr>
      </p:pic>
      <p:pic>
        <p:nvPicPr>
          <p:cNvPr id="7" name="Image 6" descr="Une image contenant capture d’écran, Bleu électrique, Police, Bleu Majorelle&#10;&#10;Description générée automatiquement">
            <a:extLst>
              <a:ext uri="{FF2B5EF4-FFF2-40B4-BE49-F238E27FC236}">
                <a16:creationId xmlns:a16="http://schemas.microsoft.com/office/drawing/2014/main" id="{72AA9CC8-3985-C96A-DC80-9EA40E7C953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401879" y="5803050"/>
            <a:ext cx="3608802" cy="803581"/>
          </a:xfrm>
          <a:prstGeom prst="rect">
            <a:avLst/>
          </a:prstGeom>
        </p:spPr>
      </p:pic>
    </p:spTree>
    <p:extLst>
      <p:ext uri="{BB962C8B-B14F-4D97-AF65-F5344CB8AC3E}">
        <p14:creationId xmlns:p14="http://schemas.microsoft.com/office/powerpoint/2010/main" val="2927834491"/>
      </p:ext>
    </p:extLst>
  </p:cSld>
  <p:clrMap bg1="dk1" tx1="lt1" bg2="dk2" tx2="lt2" accent1="accent1" accent2="accent2" accent3="accent3" accent4="accent4" accent5="accent5" accent6="accent6" hlink="hlink" folHlink="folHlink"/>
  <p:sldLayoutIdLst>
    <p:sldLayoutId id="2147483739"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unigreen-alliance.eu/"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unigreen-alliance.eu/"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nigreen-alliance.e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unigreen-alliance.e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64E96-F4CC-BF0A-B7DB-045CB19FD81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679C9DE-AE89-B6ED-E1DD-AB1380FDFD23}"/>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63791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E9920664-CFF6-3353-3C81-26CFF9EC875D}"/>
              </a:ext>
            </a:extLst>
          </p:cNvPr>
          <p:cNvSpPr txBox="1">
            <a:spLocks/>
          </p:cNvSpPr>
          <p:nvPr/>
        </p:nvSpPr>
        <p:spPr>
          <a:xfrm>
            <a:off x="1717288" y="1227226"/>
            <a:ext cx="6802244" cy="18126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PT"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Total </a:t>
            </a: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Duration:</a:t>
            </a:r>
            <a:r>
              <a:rPr lang="pt-PT" sz="2000" spc="50" dirty="0">
                <a:latin typeface="Lufga Light" panose="00000400000000000000" pitchFamily="50" charset="0"/>
                <a:ea typeface="Lufga Light" panose="00000400000000000000" pitchFamily="50" charset="0"/>
                <a:cs typeface="Times New Roman" panose="02020603050405020304" pitchFamily="18" charset="0"/>
              </a:rPr>
              <a:t> </a:t>
            </a:r>
            <a:r>
              <a:rPr lang="pt-PT"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1 Hour.</a:t>
            </a:r>
            <a:br>
              <a:rPr lang="es-ES" sz="2000" spc="50" dirty="0">
                <a:latin typeface="Lufga Light" panose="00000400000000000000" pitchFamily="50" charset="0"/>
                <a:ea typeface="Lufga Light" panose="00000400000000000000" pitchFamily="50" charset="0"/>
                <a:cs typeface="Times New Roman" panose="02020603050405020304" pitchFamily="18" charset="0"/>
              </a:rPr>
            </a:b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Type of Unit:</a:t>
            </a:r>
            <a:r>
              <a:rPr lang="pt-PT" sz="2000" spc="50" dirty="0">
                <a:latin typeface="Lufga Light" panose="00000400000000000000" pitchFamily="50" charset="0"/>
                <a:ea typeface="Lufga Light" panose="00000400000000000000" pitchFamily="50" charset="0"/>
                <a:cs typeface="Times New Roman" panose="02020603050405020304" pitchFamily="18" charset="0"/>
              </a:rPr>
              <a:t> </a:t>
            </a:r>
            <a:r>
              <a:rPr lang="pt-PT"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Asynchronous.</a:t>
            </a:r>
            <a:br>
              <a:rPr lang="es-ES" sz="2000" spc="50" dirty="0">
                <a:latin typeface="Lufga Light" panose="00000400000000000000" pitchFamily="50" charset="0"/>
                <a:ea typeface="Lufga Light" panose="00000400000000000000" pitchFamily="50" charset="0"/>
                <a:cs typeface="Times New Roman" panose="02020603050405020304" pitchFamily="18" charset="0"/>
              </a:rPr>
            </a:b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Pre-</a:t>
            </a:r>
            <a:r>
              <a:rPr lang="pt-PT"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requisites</a:t>
            </a: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a:t>
            </a:r>
            <a:r>
              <a:rPr lang="pt-PT" sz="2000" spc="50" dirty="0">
                <a:latin typeface="Lufga Light" panose="00000400000000000000" pitchFamily="50" charset="0"/>
                <a:ea typeface="Lufga Light" panose="00000400000000000000" pitchFamily="50" charset="0"/>
                <a:cs typeface="Times New Roman" panose="02020603050405020304" pitchFamily="18" charset="0"/>
              </a:rPr>
              <a:t> </a:t>
            </a:r>
            <a:r>
              <a:rPr lang="pt-PT"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None.</a:t>
            </a:r>
            <a:br>
              <a:rPr lang="es-ES" sz="2000" spc="50" dirty="0">
                <a:latin typeface="Lufga Light" panose="00000400000000000000" pitchFamily="50" charset="0"/>
                <a:ea typeface="Lufga Light" panose="00000400000000000000" pitchFamily="50" charset="0"/>
                <a:cs typeface="Times New Roman" panose="02020603050405020304" pitchFamily="18" charset="0"/>
              </a:rPr>
            </a:b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Assessment and Evaluation: </a:t>
            </a:r>
            <a:r>
              <a:rPr lang="en-GB"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Assessment questionnaire at the end of the module. </a:t>
            </a:r>
            <a:br>
              <a:rPr lang="es-ES"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br>
            <a:endParaRPr lang="es-ES" sz="2000" dirty="0">
              <a:solidFill>
                <a:schemeClr val="bg1"/>
              </a:solidFill>
            </a:endParaRPr>
          </a:p>
        </p:txBody>
      </p:sp>
      <p:sp>
        <p:nvSpPr>
          <p:cNvPr id="3" name="Subtítulo 5">
            <a:extLst>
              <a:ext uri="{FF2B5EF4-FFF2-40B4-BE49-F238E27FC236}">
                <a16:creationId xmlns:a16="http://schemas.microsoft.com/office/drawing/2014/main" id="{4C9066EF-429C-50EC-9430-86F9D34633EB}"/>
              </a:ext>
            </a:extLst>
          </p:cNvPr>
          <p:cNvSpPr txBox="1">
            <a:spLocks/>
          </p:cNvSpPr>
          <p:nvPr/>
        </p:nvSpPr>
        <p:spPr>
          <a:xfrm>
            <a:off x="1531434" y="3429000"/>
            <a:ext cx="9051069" cy="24046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gn="just">
              <a:lnSpc>
                <a:spcPct val="128000"/>
              </a:lnSpc>
              <a:spcBef>
                <a:spcPts val="0"/>
              </a:spcBef>
              <a:spcAft>
                <a:spcPts val="600"/>
              </a:spcAft>
              <a:buNone/>
            </a:pPr>
            <a:r>
              <a:rPr lang="en-GB" sz="1600"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Aldus PageMaker including </a:t>
            </a:r>
            <a:r>
              <a:rPr lang="en-GB" sz="1600" u="sng"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hlinkClick r:id="rId2"/>
              </a:rPr>
              <a:t>versions of Lorem Ipsum</a:t>
            </a:r>
            <a:r>
              <a:rPr lang="en-GB" sz="1600" u="sng"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a:t>
            </a:r>
            <a:endParaRPr lang="es-ES" sz="1600"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endParaRPr>
          </a:p>
          <a:p>
            <a:endParaRPr lang="es-ES" sz="1400" dirty="0"/>
          </a:p>
        </p:txBody>
      </p:sp>
      <p:cxnSp>
        <p:nvCxnSpPr>
          <p:cNvPr id="4" name="Conector recto 3">
            <a:extLst>
              <a:ext uri="{FF2B5EF4-FFF2-40B4-BE49-F238E27FC236}">
                <a16:creationId xmlns:a16="http://schemas.microsoft.com/office/drawing/2014/main" id="{688C89BD-B6D1-47A7-E767-9F81944A9FCA}"/>
              </a:ext>
            </a:extLst>
          </p:cNvPr>
          <p:cNvCxnSpPr>
            <a:cxnSpLocks/>
          </p:cNvCxnSpPr>
          <p:nvPr/>
        </p:nvCxnSpPr>
        <p:spPr>
          <a:xfrm>
            <a:off x="1531434" y="1286107"/>
            <a:ext cx="0" cy="1328320"/>
          </a:xfrm>
          <a:prstGeom prst="line">
            <a:avLst/>
          </a:prstGeom>
          <a:ln w="82550">
            <a:solidFill>
              <a:srgbClr val="2065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42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E9920664-CFF6-3353-3C81-26CFF9EC875D}"/>
              </a:ext>
            </a:extLst>
          </p:cNvPr>
          <p:cNvSpPr txBox="1">
            <a:spLocks/>
          </p:cNvSpPr>
          <p:nvPr/>
        </p:nvSpPr>
        <p:spPr>
          <a:xfrm>
            <a:off x="1717288" y="1227226"/>
            <a:ext cx="6802244" cy="18126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PT"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Total </a:t>
            </a: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Duration:</a:t>
            </a:r>
            <a:r>
              <a:rPr lang="pt-PT" sz="2000" spc="50" dirty="0">
                <a:latin typeface="Lufga Light" panose="00000400000000000000" pitchFamily="50" charset="0"/>
                <a:ea typeface="Lufga Light" panose="00000400000000000000" pitchFamily="50" charset="0"/>
                <a:cs typeface="Times New Roman" panose="02020603050405020304" pitchFamily="18" charset="0"/>
              </a:rPr>
              <a:t> </a:t>
            </a:r>
            <a:r>
              <a:rPr lang="pt-PT"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1 Hour.</a:t>
            </a:r>
            <a:br>
              <a:rPr lang="es-ES" sz="2000" spc="50" dirty="0">
                <a:latin typeface="Lufga Light" panose="00000400000000000000" pitchFamily="50" charset="0"/>
                <a:ea typeface="Lufga Light" panose="00000400000000000000" pitchFamily="50" charset="0"/>
                <a:cs typeface="Times New Roman" panose="02020603050405020304" pitchFamily="18" charset="0"/>
              </a:rPr>
            </a:b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Type of Unit:</a:t>
            </a:r>
            <a:r>
              <a:rPr lang="pt-PT" sz="2000" spc="50" dirty="0">
                <a:latin typeface="Lufga Light" panose="00000400000000000000" pitchFamily="50" charset="0"/>
                <a:ea typeface="Lufga Light" panose="00000400000000000000" pitchFamily="50" charset="0"/>
                <a:cs typeface="Times New Roman" panose="02020603050405020304" pitchFamily="18" charset="0"/>
              </a:rPr>
              <a:t> </a:t>
            </a:r>
            <a:r>
              <a:rPr lang="pt-PT"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Asynchronous.</a:t>
            </a:r>
            <a:br>
              <a:rPr lang="es-ES" sz="2000" spc="50" dirty="0">
                <a:latin typeface="Lufga Light" panose="00000400000000000000" pitchFamily="50" charset="0"/>
                <a:ea typeface="Lufga Light" panose="00000400000000000000" pitchFamily="50" charset="0"/>
                <a:cs typeface="Times New Roman" panose="02020603050405020304" pitchFamily="18" charset="0"/>
              </a:rPr>
            </a:b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Pre-</a:t>
            </a:r>
            <a:r>
              <a:rPr lang="pt-PT"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requisites</a:t>
            </a: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a:t>
            </a:r>
            <a:r>
              <a:rPr lang="pt-PT" sz="2000" spc="50" dirty="0">
                <a:latin typeface="Lufga Light" panose="00000400000000000000" pitchFamily="50" charset="0"/>
                <a:ea typeface="Lufga Light" panose="00000400000000000000" pitchFamily="50" charset="0"/>
                <a:cs typeface="Times New Roman" panose="02020603050405020304" pitchFamily="18" charset="0"/>
              </a:rPr>
              <a:t> </a:t>
            </a:r>
            <a:r>
              <a:rPr lang="pt-PT"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None.</a:t>
            </a:r>
            <a:br>
              <a:rPr lang="es-ES" sz="2000" spc="50" dirty="0">
                <a:latin typeface="Lufga Light" panose="00000400000000000000" pitchFamily="50" charset="0"/>
                <a:ea typeface="Lufga Light" panose="00000400000000000000" pitchFamily="50" charset="0"/>
                <a:cs typeface="Times New Roman" panose="02020603050405020304" pitchFamily="18" charset="0"/>
              </a:rPr>
            </a:br>
            <a:r>
              <a:rPr lang="en-GB" sz="2000" spc="50" dirty="0">
                <a:solidFill>
                  <a:srgbClr val="29C9A3"/>
                </a:solidFill>
                <a:latin typeface="Lufga Medium" panose="00000600000000000000" pitchFamily="50" charset="0"/>
                <a:ea typeface="Lufga Light" panose="00000400000000000000" pitchFamily="50" charset="0"/>
                <a:cs typeface="Times New Roman" panose="02020603050405020304" pitchFamily="18" charset="0"/>
              </a:rPr>
              <a:t>Assessment and Evaluation: </a:t>
            </a:r>
            <a:r>
              <a:rPr lang="en-GB"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Assessment questionnaire at the end of the module. </a:t>
            </a:r>
            <a:br>
              <a:rPr lang="es-ES" sz="2000" spc="5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br>
            <a:endParaRPr lang="es-ES" sz="2000" dirty="0">
              <a:solidFill>
                <a:schemeClr val="bg1"/>
              </a:solidFill>
            </a:endParaRPr>
          </a:p>
        </p:txBody>
      </p:sp>
      <p:sp>
        <p:nvSpPr>
          <p:cNvPr id="3" name="Subtítulo 5">
            <a:extLst>
              <a:ext uri="{FF2B5EF4-FFF2-40B4-BE49-F238E27FC236}">
                <a16:creationId xmlns:a16="http://schemas.microsoft.com/office/drawing/2014/main" id="{4C9066EF-429C-50EC-9430-86F9D34633EB}"/>
              </a:ext>
            </a:extLst>
          </p:cNvPr>
          <p:cNvSpPr txBox="1">
            <a:spLocks/>
          </p:cNvSpPr>
          <p:nvPr/>
        </p:nvSpPr>
        <p:spPr>
          <a:xfrm>
            <a:off x="1531434" y="3429000"/>
            <a:ext cx="9051069" cy="24046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gn="just">
              <a:lnSpc>
                <a:spcPct val="128000"/>
              </a:lnSpc>
              <a:spcBef>
                <a:spcPts val="0"/>
              </a:spcBef>
              <a:spcAft>
                <a:spcPts val="600"/>
              </a:spcAft>
              <a:buNone/>
            </a:pPr>
            <a:r>
              <a:rPr lang="en-GB" sz="1600"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Aldus PageMaker including </a:t>
            </a:r>
            <a:r>
              <a:rPr lang="en-GB" sz="1600" u="sng"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hlinkClick r:id="rId2"/>
              </a:rPr>
              <a:t>versions of Lorem Ipsum</a:t>
            </a:r>
            <a:r>
              <a:rPr lang="en-GB" sz="1600" u="sng"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a:t>
            </a:r>
            <a:endParaRPr lang="es-ES" sz="1600"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endParaRPr>
          </a:p>
          <a:p>
            <a:endParaRPr lang="es-ES" sz="1400" dirty="0"/>
          </a:p>
        </p:txBody>
      </p:sp>
      <p:cxnSp>
        <p:nvCxnSpPr>
          <p:cNvPr id="4" name="Conector recto 3">
            <a:extLst>
              <a:ext uri="{FF2B5EF4-FFF2-40B4-BE49-F238E27FC236}">
                <a16:creationId xmlns:a16="http://schemas.microsoft.com/office/drawing/2014/main" id="{688C89BD-B6D1-47A7-E767-9F81944A9FCA}"/>
              </a:ext>
            </a:extLst>
          </p:cNvPr>
          <p:cNvCxnSpPr>
            <a:cxnSpLocks/>
          </p:cNvCxnSpPr>
          <p:nvPr/>
        </p:nvCxnSpPr>
        <p:spPr>
          <a:xfrm>
            <a:off x="1531434" y="1286107"/>
            <a:ext cx="0" cy="1328320"/>
          </a:xfrm>
          <a:prstGeom prst="line">
            <a:avLst/>
          </a:prstGeom>
          <a:ln w="82550">
            <a:solidFill>
              <a:srgbClr val="2065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44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98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32">
            <a:extLst>
              <a:ext uri="{FF2B5EF4-FFF2-40B4-BE49-F238E27FC236}">
                <a16:creationId xmlns:a16="http://schemas.microsoft.com/office/drawing/2014/main" id="{2D4CD0D2-5A6E-D862-A47D-E04C37D794C1}"/>
              </a:ext>
            </a:extLst>
          </p:cNvPr>
          <p:cNvSpPr txBox="1">
            <a:spLocks noChangeArrowheads="1"/>
          </p:cNvSpPr>
          <p:nvPr/>
        </p:nvSpPr>
        <p:spPr bwMode="auto">
          <a:xfrm>
            <a:off x="1523999" y="1302484"/>
            <a:ext cx="9143999" cy="4406475"/>
          </a:xfrm>
          <a:prstGeom prst="round2DiagRect">
            <a:avLst/>
          </a:prstGeom>
          <a:noFill/>
          <a:ln w="31750">
            <a:solidFill>
              <a:srgbClr val="0E4194"/>
            </a:solidFill>
            <a:miter lim="800000"/>
            <a:headEnd/>
            <a:tailEnd/>
          </a:ln>
        </p:spPr>
        <p:txBody>
          <a:bodyPr rot="0" vert="horz" wrap="square" lIns="216000" tIns="360000" rIns="180000" bIns="324000" anchor="ctr" anchorCtr="0">
            <a:noAutofit/>
          </a:bodyPr>
          <a:lstStyle/>
          <a:p>
            <a:pPr marL="180340">
              <a:spcBef>
                <a:spcPts val="500"/>
              </a:spcBef>
              <a:spcAft>
                <a:spcPts val="500"/>
              </a:spcAft>
            </a:pPr>
            <a:endParaRPr lang="es-ES" sz="1300" spc="135" dirty="0">
              <a:solidFill>
                <a:srgbClr val="259889"/>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
        <p:nvSpPr>
          <p:cNvPr id="3" name="Cuadro de texto 33">
            <a:extLst>
              <a:ext uri="{FF2B5EF4-FFF2-40B4-BE49-F238E27FC236}">
                <a16:creationId xmlns:a16="http://schemas.microsoft.com/office/drawing/2014/main" id="{4A49C1D8-C9E2-75CE-FF42-FB956D500CED}"/>
              </a:ext>
            </a:extLst>
          </p:cNvPr>
          <p:cNvSpPr txBox="1">
            <a:spLocks noChangeArrowheads="1"/>
          </p:cNvSpPr>
          <p:nvPr/>
        </p:nvSpPr>
        <p:spPr bwMode="auto">
          <a:xfrm>
            <a:off x="8028878" y="1007792"/>
            <a:ext cx="2185639" cy="657225"/>
          </a:xfrm>
          <a:prstGeom prst="rect">
            <a:avLst/>
          </a:prstGeom>
          <a:solidFill>
            <a:schemeClr val="tx1"/>
          </a:solidFill>
          <a:ln w="9525">
            <a:noFill/>
            <a:miter lim="800000"/>
            <a:headEnd/>
            <a:tailEnd/>
          </a:ln>
        </p:spPr>
        <p:txBody>
          <a:bodyPr rot="0" vert="horz" wrap="square" lIns="72000" tIns="108000" rIns="72000" bIns="108000" anchor="ctr" anchorCtr="0">
            <a:noAutofit/>
          </a:bodyPr>
          <a:lstStyle/>
          <a:p>
            <a:pPr algn="ctr">
              <a:lnSpc>
                <a:spcPct val="72000"/>
              </a:lnSpc>
            </a:pPr>
            <a:r>
              <a:rPr lang="en-GB" sz="540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Index</a:t>
            </a:r>
            <a:endParaRPr lang="es-ES" sz="540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p:txBody>
      </p:sp>
      <p:sp>
        <p:nvSpPr>
          <p:cNvPr id="4" name="CuadroTexto 3">
            <a:extLst>
              <a:ext uri="{FF2B5EF4-FFF2-40B4-BE49-F238E27FC236}">
                <a16:creationId xmlns:a16="http://schemas.microsoft.com/office/drawing/2014/main" id="{444CE2BD-8BDA-9D96-8C77-13304600BB87}"/>
              </a:ext>
            </a:extLst>
          </p:cNvPr>
          <p:cNvSpPr txBox="1"/>
          <p:nvPr/>
        </p:nvSpPr>
        <p:spPr>
          <a:xfrm>
            <a:off x="2025807" y="1896775"/>
            <a:ext cx="6902603" cy="3315523"/>
          </a:xfrm>
          <a:prstGeom prst="rect">
            <a:avLst/>
          </a:prstGeom>
          <a:noFill/>
        </p:spPr>
        <p:txBody>
          <a:bodyPr wrap="square" rtlCol="0">
            <a:spAutoFit/>
          </a:bodyPr>
          <a:lstStyle/>
          <a:p>
            <a:pPr>
              <a:lnSpc>
                <a:spcPct val="108000"/>
              </a:lnSpc>
              <a:tabLst>
                <a:tab pos="4770755" algn="r"/>
              </a:tabLst>
            </a:pPr>
            <a:r>
              <a:rPr lang="en-GB"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a:t>
            </a:r>
            <a:r>
              <a:rPr lang="en-GB" sz="2800" dirty="0">
                <a:solidFill>
                  <a:schemeClr val="accent5"/>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Content 1: </a:t>
            </a:r>
            <a:r>
              <a:rPr lang="en-GB" sz="2800" dirty="0">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Title Lorem Ipsum </a:t>
            </a:r>
            <a:r>
              <a:rPr lang="en-GB" sz="2800" dirty="0" err="1">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Dolor</a:t>
            </a:r>
            <a:endParaRPr lang="en-GB" sz="2800" dirty="0">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a:p>
            <a:pPr>
              <a:lnSpc>
                <a:spcPct val="108000"/>
              </a:lnSpc>
              <a:tabLst>
                <a:tab pos="4770755" algn="r"/>
              </a:tabLst>
            </a:pPr>
            <a:r>
              <a:rPr lang="en-GB"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a:t>
            </a:r>
            <a:r>
              <a:rPr lang="en-GB" sz="2800" dirty="0">
                <a:solidFill>
                  <a:schemeClr val="accent5"/>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Content </a:t>
            </a:r>
            <a:r>
              <a:rPr lang="es-ES" sz="2800" dirty="0">
                <a:solidFill>
                  <a:schemeClr val="accent5"/>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2:</a:t>
            </a:r>
            <a:r>
              <a:rPr lang="en-GB" sz="2800" dirty="0">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 Title Lorem Ipsum </a:t>
            </a:r>
            <a:r>
              <a:rPr lang="en-GB" sz="2800" dirty="0" err="1">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Dolor</a:t>
            </a:r>
            <a:endParaRPr lang="es-ES"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a:p>
            <a:pPr>
              <a:lnSpc>
                <a:spcPct val="108000"/>
              </a:lnSpc>
              <a:tabLst>
                <a:tab pos="4770755" algn="r"/>
              </a:tabLst>
            </a:pPr>
            <a:r>
              <a:rPr lang="en-GB"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a:t>
            </a:r>
            <a:r>
              <a:rPr lang="en-GB" sz="2800" dirty="0">
                <a:solidFill>
                  <a:schemeClr val="accent5"/>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Content 3:</a:t>
            </a:r>
            <a:r>
              <a:rPr lang="en-GB" sz="2800" dirty="0">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 Title Lorem Ipsum </a:t>
            </a:r>
            <a:r>
              <a:rPr lang="en-GB" sz="2800" dirty="0" err="1">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Dolor</a:t>
            </a:r>
            <a:endParaRPr lang="es-ES"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a:p>
            <a:pPr>
              <a:lnSpc>
                <a:spcPct val="108000"/>
              </a:lnSpc>
              <a:tabLst>
                <a:tab pos="4770755" algn="r"/>
              </a:tabLst>
            </a:pPr>
            <a:r>
              <a:rPr lang="en-GB"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a:t>
            </a:r>
            <a:r>
              <a:rPr lang="en-GB" sz="2800" dirty="0">
                <a:solidFill>
                  <a:schemeClr val="accent5"/>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Content 4:</a:t>
            </a:r>
            <a:r>
              <a:rPr lang="en-GB" sz="2800" dirty="0">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 Title Lorem Ipsum </a:t>
            </a:r>
            <a:r>
              <a:rPr lang="en-GB" sz="2800" dirty="0" err="1">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Dolor</a:t>
            </a:r>
            <a:endParaRPr lang="es-ES"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a:p>
            <a:pPr>
              <a:lnSpc>
                <a:spcPct val="108000"/>
              </a:lnSpc>
              <a:tabLst>
                <a:tab pos="4770755" algn="r"/>
              </a:tabLst>
            </a:pPr>
            <a:r>
              <a:rPr lang="en-GB"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a:t>
            </a:r>
            <a:r>
              <a:rPr lang="en-GB" sz="2800" dirty="0">
                <a:solidFill>
                  <a:schemeClr val="accent5"/>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Content 5:</a:t>
            </a:r>
            <a:r>
              <a:rPr lang="en-GB" sz="2800" dirty="0">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 Title Lorem Ipsum </a:t>
            </a:r>
            <a:r>
              <a:rPr lang="en-GB" sz="2800" dirty="0" err="1">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Dolor</a:t>
            </a:r>
            <a:endParaRPr lang="es-ES"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a:p>
            <a:pPr>
              <a:lnSpc>
                <a:spcPct val="108000"/>
              </a:lnSpc>
              <a:tabLst>
                <a:tab pos="4770755" algn="r"/>
              </a:tabLst>
            </a:pPr>
            <a:r>
              <a:rPr lang="en-GB"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a:t>
            </a:r>
            <a:r>
              <a:rPr lang="en-GB" sz="2800" dirty="0">
                <a:solidFill>
                  <a:schemeClr val="accent5"/>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Content 6:</a:t>
            </a:r>
            <a:r>
              <a:rPr lang="en-GB" sz="2800" dirty="0">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 Title Lorem Ipsum </a:t>
            </a:r>
            <a:r>
              <a:rPr lang="en-GB" sz="2800" dirty="0" err="1">
                <a:solidFill>
                  <a:schemeClr val="accent2"/>
                </a:solidFill>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Dolor</a:t>
            </a:r>
            <a:endParaRPr lang="es-ES" sz="2800" dirty="0">
              <a:solidFill>
                <a:schemeClr val="accent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a:p>
            <a:pPr>
              <a:tabLst>
                <a:tab pos="4770755" algn="r"/>
              </a:tabLst>
            </a:pPr>
            <a:endParaRPr lang="es-ES" sz="28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Tree>
    <p:extLst>
      <p:ext uri="{BB962C8B-B14F-4D97-AF65-F5344CB8AC3E}">
        <p14:creationId xmlns:p14="http://schemas.microsoft.com/office/powerpoint/2010/main" val="9414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32">
            <a:extLst>
              <a:ext uri="{FF2B5EF4-FFF2-40B4-BE49-F238E27FC236}">
                <a16:creationId xmlns:a16="http://schemas.microsoft.com/office/drawing/2014/main" id="{89665E5B-F6C8-F0D6-CB32-E8262E1BEC8D}"/>
              </a:ext>
            </a:extLst>
          </p:cNvPr>
          <p:cNvSpPr txBox="1">
            <a:spLocks noChangeArrowheads="1"/>
          </p:cNvSpPr>
          <p:nvPr/>
        </p:nvSpPr>
        <p:spPr bwMode="auto">
          <a:xfrm>
            <a:off x="1524000" y="1309262"/>
            <a:ext cx="9143999" cy="4493478"/>
          </a:xfrm>
          <a:prstGeom prst="round2DiagRect">
            <a:avLst/>
          </a:prstGeom>
          <a:noFill/>
          <a:ln w="31750">
            <a:solidFill>
              <a:srgbClr val="0E4194"/>
            </a:solidFill>
            <a:miter lim="800000"/>
            <a:headEnd/>
            <a:tailEnd/>
          </a:ln>
        </p:spPr>
        <p:txBody>
          <a:bodyPr rot="0" vert="horz" wrap="square" lIns="216000" tIns="360000" rIns="180000" bIns="324000" anchor="ctr" anchorCtr="0">
            <a:noAutofit/>
          </a:bodyPr>
          <a:lstStyle/>
          <a:p>
            <a:pPr marL="180340" indent="180340">
              <a:lnSpc>
                <a:spcPct val="107000"/>
              </a:lnSpc>
              <a:spcBef>
                <a:spcPts val="600"/>
              </a:spcBef>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p>
          <a:p>
            <a:pPr marL="180340" indent="180340">
              <a:lnSpc>
                <a:spcPct val="107000"/>
              </a:lnSpc>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endParaRPr lang="es-ES" sz="1800" dirty="0">
              <a:effectLst/>
              <a:latin typeface="Lufga Light" panose="00000400000000000000" pitchFamily="50" charset="0"/>
              <a:ea typeface="Lufga Light" panose="00000400000000000000" pitchFamily="50" charset="0"/>
              <a:cs typeface="Times New Roman" panose="02020603050405020304" pitchFamily="18" charset="0"/>
            </a:endParaRPr>
          </a:p>
          <a:p>
            <a:pPr marL="180340" indent="180340">
              <a:lnSpc>
                <a:spcPct val="107000"/>
              </a:lnSpc>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endParaRPr lang="es-ES" sz="1800" dirty="0">
              <a:effectLst/>
              <a:latin typeface="Lufga Light" panose="00000400000000000000" pitchFamily="50" charset="0"/>
              <a:ea typeface="Lufga Light" panose="00000400000000000000" pitchFamily="50" charset="0"/>
              <a:cs typeface="Times New Roman" panose="02020603050405020304" pitchFamily="18" charset="0"/>
            </a:endParaRPr>
          </a:p>
          <a:p>
            <a:pPr marL="180340" indent="180340">
              <a:lnSpc>
                <a:spcPct val="107000"/>
              </a:lnSpc>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endParaRPr lang="es-ES" sz="1800" dirty="0">
              <a:effectLst/>
              <a:latin typeface="Lufga Light" panose="00000400000000000000" pitchFamily="50" charset="0"/>
              <a:ea typeface="Lufga Light" panose="00000400000000000000" pitchFamily="50" charset="0"/>
              <a:cs typeface="Times New Roman" panose="02020603050405020304" pitchFamily="18" charset="0"/>
            </a:endParaRPr>
          </a:p>
          <a:p>
            <a:pPr marL="180340" indent="180340">
              <a:lnSpc>
                <a:spcPct val="107000"/>
              </a:lnSpc>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endParaRPr lang="es-ES" sz="1800" dirty="0">
              <a:effectLst/>
              <a:latin typeface="Lufga Light" panose="00000400000000000000" pitchFamily="50" charset="0"/>
              <a:ea typeface="Lufga Light" panose="00000400000000000000" pitchFamily="50" charset="0"/>
              <a:cs typeface="Times New Roman" panose="02020603050405020304" pitchFamily="18" charset="0"/>
            </a:endParaRPr>
          </a:p>
          <a:p>
            <a:pPr marL="180340" indent="180340">
              <a:lnSpc>
                <a:spcPct val="107000"/>
              </a:lnSpc>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endParaRPr lang="es-ES" sz="1800" dirty="0">
              <a:effectLst/>
              <a:latin typeface="Lufga Light" panose="00000400000000000000" pitchFamily="50" charset="0"/>
              <a:ea typeface="Lufga Light" panose="00000400000000000000" pitchFamily="50" charset="0"/>
              <a:cs typeface="Times New Roman" panose="02020603050405020304" pitchFamily="18" charset="0"/>
            </a:endParaRPr>
          </a:p>
          <a:p>
            <a:pPr marL="180340" indent="180340">
              <a:lnSpc>
                <a:spcPct val="107000"/>
              </a:lnSpc>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endParaRPr lang="es-ES" sz="1800" dirty="0">
              <a:effectLst/>
              <a:latin typeface="Lufga Light" panose="00000400000000000000" pitchFamily="50" charset="0"/>
              <a:ea typeface="Lufga Light" panose="00000400000000000000" pitchFamily="50" charset="0"/>
              <a:cs typeface="Times New Roman" panose="02020603050405020304" pitchFamily="18" charset="0"/>
            </a:endParaRPr>
          </a:p>
          <a:p>
            <a:pPr marL="180340" indent="180340">
              <a:lnSpc>
                <a:spcPct val="107000"/>
              </a:lnSpc>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endParaRPr lang="es-ES" sz="1800" dirty="0">
              <a:effectLst/>
              <a:latin typeface="Lufga Light" panose="00000400000000000000" pitchFamily="50" charset="0"/>
              <a:ea typeface="Lufga Light" panose="00000400000000000000" pitchFamily="50" charset="0"/>
              <a:cs typeface="Times New Roman" panose="02020603050405020304" pitchFamily="18" charset="0"/>
            </a:endParaRPr>
          </a:p>
          <a:p>
            <a:pPr marL="180340" indent="180340">
              <a:lnSpc>
                <a:spcPct val="107000"/>
              </a:lnSpc>
              <a:spcAft>
                <a:spcPts val="600"/>
              </a:spcAft>
            </a:pPr>
            <a:r>
              <a:rPr lang="pt-PT" sz="1800" spc="100" dirty="0">
                <a:solidFill>
                  <a:srgbClr val="0E4194"/>
                </a:solidFill>
                <a:effectLst/>
                <a:latin typeface="Lufga SemiBold" panose="00000700000000000000" pitchFamily="50" charset="0"/>
                <a:ea typeface="Lufga Light" panose="00000400000000000000" pitchFamily="50" charset="0"/>
                <a:cs typeface="Times New Roman" panose="02020603050405020304" pitchFamily="18" charset="0"/>
              </a:rPr>
              <a:t>Item 1: </a:t>
            </a:r>
            <a:r>
              <a:rPr lang="en-GB" sz="1800" spc="30" dirty="0">
                <a:solidFill>
                  <a:schemeClr val="bg1"/>
                </a:solidFill>
                <a:effectLst/>
                <a:latin typeface="Lufga Light" panose="00000400000000000000" pitchFamily="50" charset="0"/>
                <a:ea typeface="Lufga Light" panose="00000400000000000000" pitchFamily="50" charset="0"/>
                <a:cs typeface="Times New Roman" panose="02020603050405020304" pitchFamily="18" charset="0"/>
              </a:rPr>
              <a:t>Definition of abbreviation</a:t>
            </a:r>
            <a:r>
              <a:rPr lang="en-GB" sz="1800" spc="30" dirty="0">
                <a:effectLst/>
                <a:latin typeface="Lufga Light" panose="00000400000000000000" pitchFamily="50" charset="0"/>
                <a:ea typeface="Lufga Light" panose="00000400000000000000" pitchFamily="50" charset="0"/>
                <a:cs typeface="Times New Roman" panose="02020603050405020304" pitchFamily="18" charset="0"/>
              </a:rPr>
              <a:t>.</a:t>
            </a:r>
            <a:endParaRPr lang="es-ES" sz="1800" dirty="0">
              <a:effectLst/>
              <a:latin typeface="Lufga Light" panose="00000400000000000000" pitchFamily="50" charset="0"/>
              <a:ea typeface="Lufga Light" panose="00000400000000000000" pitchFamily="50" charset="0"/>
              <a:cs typeface="Times New Roman" panose="02020603050405020304" pitchFamily="18" charset="0"/>
            </a:endParaRPr>
          </a:p>
          <a:p>
            <a:pPr marL="180340" indent="180340">
              <a:spcAft>
                <a:spcPts val="500"/>
              </a:spcAft>
            </a:pPr>
            <a:endParaRPr lang="es-ES" sz="1300" spc="135" dirty="0">
              <a:solidFill>
                <a:srgbClr val="259889"/>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
        <p:nvSpPr>
          <p:cNvPr id="3" name="Cuadro de texto 33">
            <a:extLst>
              <a:ext uri="{FF2B5EF4-FFF2-40B4-BE49-F238E27FC236}">
                <a16:creationId xmlns:a16="http://schemas.microsoft.com/office/drawing/2014/main" id="{EB718AF1-B9FF-8F0B-A677-BC328A52ACDD}"/>
              </a:ext>
            </a:extLst>
          </p:cNvPr>
          <p:cNvSpPr txBox="1">
            <a:spLocks noChangeArrowheads="1"/>
          </p:cNvSpPr>
          <p:nvPr/>
        </p:nvSpPr>
        <p:spPr bwMode="auto">
          <a:xfrm>
            <a:off x="6095999" y="1040003"/>
            <a:ext cx="4274634" cy="657225"/>
          </a:xfrm>
          <a:prstGeom prst="rect">
            <a:avLst/>
          </a:prstGeom>
          <a:solidFill>
            <a:schemeClr val="tx1"/>
          </a:solidFill>
          <a:ln w="9525">
            <a:noFill/>
            <a:miter lim="800000"/>
            <a:headEnd/>
            <a:tailEnd/>
          </a:ln>
        </p:spPr>
        <p:txBody>
          <a:bodyPr rot="0" vert="horz" wrap="square" lIns="72000" tIns="108000" rIns="72000" bIns="108000" anchor="ctr" anchorCtr="0">
            <a:noAutofit/>
          </a:bodyPr>
          <a:lstStyle/>
          <a:p>
            <a:pPr algn="ctr">
              <a:spcAft>
                <a:spcPts val="500"/>
              </a:spcAft>
              <a:tabLst>
                <a:tab pos="4770755" algn="l"/>
              </a:tabLst>
            </a:pPr>
            <a:r>
              <a:rPr lang="en-GB" sz="2400" cap="all" spc="135" dirty="0">
                <a:solidFill>
                  <a:srgbClr val="22A58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List of abbreviations</a:t>
            </a:r>
            <a:endParaRPr lang="es-ES" sz="2400" cap="all" spc="135" dirty="0">
              <a:solidFill>
                <a:srgbClr val="22A58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Tree>
    <p:extLst>
      <p:ext uri="{BB962C8B-B14F-4D97-AF65-F5344CB8AC3E}">
        <p14:creationId xmlns:p14="http://schemas.microsoft.com/office/powerpoint/2010/main" val="14441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5">
            <a:extLst>
              <a:ext uri="{FF2B5EF4-FFF2-40B4-BE49-F238E27FC236}">
                <a16:creationId xmlns:a16="http://schemas.microsoft.com/office/drawing/2014/main" id="{3C5D22A1-F826-B0CA-738F-6BE9A24FBED4}"/>
              </a:ext>
            </a:extLst>
          </p:cNvPr>
          <p:cNvSpPr txBox="1">
            <a:spLocks/>
          </p:cNvSpPr>
          <p:nvPr/>
        </p:nvSpPr>
        <p:spPr>
          <a:xfrm>
            <a:off x="1642946" y="2746537"/>
            <a:ext cx="9497121" cy="2769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gn="just">
              <a:lnSpc>
                <a:spcPct val="128000"/>
              </a:lnSpc>
              <a:spcBef>
                <a:spcPts val="0"/>
              </a:spcBef>
              <a:spcAft>
                <a:spcPts val="600"/>
              </a:spcAft>
              <a:buNone/>
            </a:pPr>
            <a:r>
              <a:rPr lang="en-GB" sz="1800"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a:t>
            </a:r>
            <a:r>
              <a:rPr lang="en-GB" sz="1800" u="sng"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hlinkClick r:id="rId2"/>
              </a:rPr>
              <a:t>versions of Lorem Ipsum</a:t>
            </a:r>
            <a:r>
              <a:rPr lang="en-GB" sz="1800" u="sng"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a:t>
            </a:r>
            <a:endParaRPr lang="es-ES" sz="1800"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endParaRPr>
          </a:p>
          <a:p>
            <a:endParaRPr lang="es-ES" sz="1400" dirty="0"/>
          </a:p>
        </p:txBody>
      </p:sp>
      <p:sp>
        <p:nvSpPr>
          <p:cNvPr id="3" name="CuadroTexto 2">
            <a:extLst>
              <a:ext uri="{FF2B5EF4-FFF2-40B4-BE49-F238E27FC236}">
                <a16:creationId xmlns:a16="http://schemas.microsoft.com/office/drawing/2014/main" id="{DE9B3CEF-2E8E-963E-7A4A-31A6C1E21B20}"/>
              </a:ext>
            </a:extLst>
          </p:cNvPr>
          <p:cNvSpPr txBox="1"/>
          <p:nvPr/>
        </p:nvSpPr>
        <p:spPr>
          <a:xfrm>
            <a:off x="1773046" y="1928107"/>
            <a:ext cx="9367022" cy="523220"/>
          </a:xfrm>
          <a:prstGeom prst="rect">
            <a:avLst/>
          </a:prstGeom>
          <a:noFill/>
        </p:spPr>
        <p:txBody>
          <a:bodyPr wrap="square" rtlCol="0">
            <a:spAutoFit/>
          </a:bodyPr>
          <a:lstStyle/>
          <a:p>
            <a:pPr>
              <a:tabLst>
                <a:tab pos="4770755" algn="r"/>
              </a:tabLst>
            </a:pPr>
            <a:r>
              <a:rPr lang="en-GB" sz="28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Second Title</a:t>
            </a:r>
            <a:endParaRPr lang="es-ES" sz="28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
        <p:nvSpPr>
          <p:cNvPr id="4" name="CuadroTexto 3">
            <a:extLst>
              <a:ext uri="{FF2B5EF4-FFF2-40B4-BE49-F238E27FC236}">
                <a16:creationId xmlns:a16="http://schemas.microsoft.com/office/drawing/2014/main" id="{58A93C55-0EED-A6AC-4851-EE4CF1B7E05F}"/>
              </a:ext>
            </a:extLst>
          </p:cNvPr>
          <p:cNvSpPr txBox="1"/>
          <p:nvPr/>
        </p:nvSpPr>
        <p:spPr>
          <a:xfrm>
            <a:off x="1773046" y="1412099"/>
            <a:ext cx="9367022" cy="584775"/>
          </a:xfrm>
          <a:prstGeom prst="rect">
            <a:avLst/>
          </a:prstGeom>
          <a:noFill/>
        </p:spPr>
        <p:txBody>
          <a:bodyPr wrap="square" rtlCol="0">
            <a:spAutoFit/>
          </a:bodyPr>
          <a:lstStyle/>
          <a:p>
            <a:r>
              <a:rPr lang="en-GB" sz="3200" spc="135" dirty="0">
                <a:solidFill>
                  <a:srgbClr val="22A58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H1. Main Title</a:t>
            </a:r>
            <a:endParaRPr lang="es-ES" dirty="0"/>
          </a:p>
        </p:txBody>
      </p:sp>
    </p:spTree>
    <p:extLst>
      <p:ext uri="{BB962C8B-B14F-4D97-AF65-F5344CB8AC3E}">
        <p14:creationId xmlns:p14="http://schemas.microsoft.com/office/powerpoint/2010/main" val="356184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5">
            <a:extLst>
              <a:ext uri="{FF2B5EF4-FFF2-40B4-BE49-F238E27FC236}">
                <a16:creationId xmlns:a16="http://schemas.microsoft.com/office/drawing/2014/main" id="{3C5D22A1-F826-B0CA-738F-6BE9A24FBED4}"/>
              </a:ext>
            </a:extLst>
          </p:cNvPr>
          <p:cNvSpPr txBox="1">
            <a:spLocks/>
          </p:cNvSpPr>
          <p:nvPr/>
        </p:nvSpPr>
        <p:spPr>
          <a:xfrm>
            <a:off x="1642946" y="2746537"/>
            <a:ext cx="9497121" cy="2769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gn="just">
              <a:lnSpc>
                <a:spcPct val="128000"/>
              </a:lnSpc>
              <a:spcBef>
                <a:spcPts val="0"/>
              </a:spcBef>
              <a:spcAft>
                <a:spcPts val="600"/>
              </a:spcAft>
              <a:buNone/>
            </a:pPr>
            <a:r>
              <a:rPr lang="en-GB" sz="1800"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a:t>
            </a:r>
            <a:r>
              <a:rPr lang="en-GB" sz="1800" u="sng"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hlinkClick r:id="rId2"/>
              </a:rPr>
              <a:t>versions of Lorem Ipsum</a:t>
            </a:r>
            <a:r>
              <a:rPr lang="en-GB" sz="1800" u="sng"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rPr>
              <a:t>.</a:t>
            </a:r>
            <a:endParaRPr lang="es-ES" sz="1800" spc="30" dirty="0">
              <a:solidFill>
                <a:schemeClr val="bg1"/>
              </a:solidFill>
              <a:latin typeface="Lufga Light" panose="00000400000000000000" pitchFamily="50" charset="0"/>
              <a:ea typeface="Lufga Light" panose="00000400000000000000" pitchFamily="50" charset="0"/>
              <a:cs typeface="Times New Roman" panose="02020603050405020304" pitchFamily="18" charset="0"/>
            </a:endParaRPr>
          </a:p>
          <a:p>
            <a:endParaRPr lang="es-ES" sz="1400" dirty="0"/>
          </a:p>
        </p:txBody>
      </p:sp>
      <p:sp>
        <p:nvSpPr>
          <p:cNvPr id="3" name="CuadroTexto 2">
            <a:extLst>
              <a:ext uri="{FF2B5EF4-FFF2-40B4-BE49-F238E27FC236}">
                <a16:creationId xmlns:a16="http://schemas.microsoft.com/office/drawing/2014/main" id="{DE9B3CEF-2E8E-963E-7A4A-31A6C1E21B20}"/>
              </a:ext>
            </a:extLst>
          </p:cNvPr>
          <p:cNvSpPr txBox="1"/>
          <p:nvPr/>
        </p:nvSpPr>
        <p:spPr>
          <a:xfrm>
            <a:off x="1773046" y="1928107"/>
            <a:ext cx="9367022" cy="523220"/>
          </a:xfrm>
          <a:prstGeom prst="rect">
            <a:avLst/>
          </a:prstGeom>
          <a:noFill/>
        </p:spPr>
        <p:txBody>
          <a:bodyPr wrap="square" rtlCol="0">
            <a:spAutoFit/>
          </a:bodyPr>
          <a:lstStyle/>
          <a:p>
            <a:pPr>
              <a:tabLst>
                <a:tab pos="4770755" algn="r"/>
              </a:tabLst>
            </a:pPr>
            <a:r>
              <a:rPr lang="en-GB" sz="28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Second Title</a:t>
            </a:r>
            <a:endParaRPr lang="es-ES" sz="28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
        <p:nvSpPr>
          <p:cNvPr id="4" name="CuadroTexto 3">
            <a:extLst>
              <a:ext uri="{FF2B5EF4-FFF2-40B4-BE49-F238E27FC236}">
                <a16:creationId xmlns:a16="http://schemas.microsoft.com/office/drawing/2014/main" id="{58A93C55-0EED-A6AC-4851-EE4CF1B7E05F}"/>
              </a:ext>
            </a:extLst>
          </p:cNvPr>
          <p:cNvSpPr txBox="1"/>
          <p:nvPr/>
        </p:nvSpPr>
        <p:spPr>
          <a:xfrm>
            <a:off x="1773046" y="1412099"/>
            <a:ext cx="9367022" cy="584775"/>
          </a:xfrm>
          <a:prstGeom prst="rect">
            <a:avLst/>
          </a:prstGeom>
          <a:noFill/>
        </p:spPr>
        <p:txBody>
          <a:bodyPr wrap="square" rtlCol="0">
            <a:spAutoFit/>
          </a:bodyPr>
          <a:lstStyle/>
          <a:p>
            <a:r>
              <a:rPr lang="en-GB" sz="3200" spc="135" dirty="0">
                <a:solidFill>
                  <a:srgbClr val="22A58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H1. Main Title</a:t>
            </a:r>
            <a:endParaRPr lang="es-ES" dirty="0"/>
          </a:p>
        </p:txBody>
      </p:sp>
    </p:spTree>
    <p:extLst>
      <p:ext uri="{BB962C8B-B14F-4D97-AF65-F5344CB8AC3E}">
        <p14:creationId xmlns:p14="http://schemas.microsoft.com/office/powerpoint/2010/main" val="285145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4">
            <a:extLst>
              <a:ext uri="{FF2B5EF4-FFF2-40B4-BE49-F238E27FC236}">
                <a16:creationId xmlns:a16="http://schemas.microsoft.com/office/drawing/2014/main" id="{C249EFAD-008D-17F2-B87A-F9EE69863283}"/>
              </a:ext>
            </a:extLst>
          </p:cNvPr>
          <p:cNvGraphicFramePr>
            <a:graphicFrameLocks noGrp="1"/>
          </p:cNvGraphicFramePr>
          <p:nvPr>
            <p:extLst>
              <p:ext uri="{D42A27DB-BD31-4B8C-83A1-F6EECF244321}">
                <p14:modId xmlns:p14="http://schemas.microsoft.com/office/powerpoint/2010/main" val="4127637161"/>
              </p:ext>
            </p:extLst>
          </p:nvPr>
        </p:nvGraphicFramePr>
        <p:xfrm>
          <a:off x="1541276" y="1206253"/>
          <a:ext cx="8301534" cy="4182429"/>
        </p:xfrm>
        <a:graphic>
          <a:graphicData uri="http://schemas.openxmlformats.org/drawingml/2006/table">
            <a:tbl>
              <a:tblPr firstRow="1" bandRow="1">
                <a:tableStyleId>{2D5ABB26-0587-4C30-8999-92F81FD0307C}</a:tableStyleId>
              </a:tblPr>
              <a:tblGrid>
                <a:gridCol w="2562373">
                  <a:extLst>
                    <a:ext uri="{9D8B030D-6E8A-4147-A177-3AD203B41FA5}">
                      <a16:colId xmlns:a16="http://schemas.microsoft.com/office/drawing/2014/main" val="20000"/>
                    </a:ext>
                  </a:extLst>
                </a:gridCol>
                <a:gridCol w="5739161">
                  <a:extLst>
                    <a:ext uri="{9D8B030D-6E8A-4147-A177-3AD203B41FA5}">
                      <a16:colId xmlns:a16="http://schemas.microsoft.com/office/drawing/2014/main" val="20001"/>
                    </a:ext>
                  </a:extLst>
                </a:gridCol>
              </a:tblGrid>
              <a:tr h="436452">
                <a:tc gridSpan="2">
                  <a:txBody>
                    <a:bodyPr/>
                    <a:lstStyle/>
                    <a:p>
                      <a:pPr marL="180000" algn="l">
                        <a:spcBef>
                          <a:spcPts val="0"/>
                        </a:spcBef>
                        <a:tabLst>
                          <a:tab pos="4770755" algn="r"/>
                        </a:tabLst>
                      </a:pPr>
                      <a:r>
                        <a:rPr lang="en-GB" sz="24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DOCUMENT CONTROL INFORMATION</a:t>
                      </a:r>
                      <a:endParaRPr lang="es-ES" sz="24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a:txBody>
                  <a:tcPr marL="68580" marR="68580" marT="0" marB="0" anchor="ctr">
                    <a:lnL w="28575">
                      <a:solidFill>
                        <a:srgbClr val="0D4193"/>
                      </a:solidFill>
                      <a:prstDash val="solid"/>
                    </a:lnL>
                    <a:lnR w="12700" cap="flat" cmpd="sng" algn="ctr">
                      <a:solidFill>
                        <a:schemeClr val="tx1"/>
                      </a:solidFill>
                      <a:prstDash val="solid"/>
                      <a:round/>
                      <a:headEnd type="none" w="med" len="med"/>
                      <a:tailEnd type="none" w="med" len="med"/>
                    </a:lnR>
                    <a:lnB w="19050">
                      <a:solidFill>
                        <a:srgbClr val="2CB6A6"/>
                      </a:solidFill>
                      <a:prstDash val="solid"/>
                    </a:lnB>
                    <a:solidFill>
                      <a:schemeClr val="bg2"/>
                    </a:solidFill>
                  </a:tcPr>
                </a:tc>
                <a:tc hMerge="1">
                  <a:txBody>
                    <a:bodyPr/>
                    <a:lstStyle/>
                    <a:p>
                      <a:endParaRPr lang="es-ES"/>
                    </a:p>
                  </a:txBody>
                  <a:tcPr/>
                </a:tc>
                <a:extLst>
                  <a:ext uri="{0D108BD9-81ED-4DB2-BD59-A6C34878D82A}">
                    <a16:rowId xmlns:a16="http://schemas.microsoft.com/office/drawing/2014/main" val="10000"/>
                  </a:ext>
                </a:extLst>
              </a:tr>
              <a:tr h="425540">
                <a:tc>
                  <a:txBody>
                    <a:bodyPr/>
                    <a:lstStyle/>
                    <a:p>
                      <a:pPr marL="180000"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Document Title</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108000" marR="108000" marT="0" marB="0" anchor="ctr">
                    <a:lnL w="28575">
                      <a:solidFill>
                        <a:srgbClr val="0D4193"/>
                      </a:solidFill>
                      <a:prstDash val="solid"/>
                    </a:lnL>
                    <a:lnR w="3175" cap="flat" cmpd="sng" algn="ctr">
                      <a:solidFill>
                        <a:schemeClr val="tx1"/>
                      </a:solidFill>
                      <a:prstDash val="solid"/>
                      <a:round/>
                      <a:headEnd type="none" w="med" len="med"/>
                      <a:tailEnd type="none" w="med" len="med"/>
                    </a:lnR>
                    <a:lnT w="19050">
                      <a:solidFill>
                        <a:srgbClr val="2CB6A6"/>
                      </a:solidFill>
                      <a:prstDash val="solid"/>
                    </a:lnT>
                    <a:lnB w="6350" cap="flat" cmpd="sng" algn="ctr">
                      <a:solidFill>
                        <a:schemeClr val="accent1"/>
                      </a:solidFill>
                      <a:prstDash val="solid"/>
                      <a:round/>
                      <a:headEnd type="none" w="med" len="med"/>
                      <a:tailEnd type="none" w="med" len="med"/>
                    </a:lnB>
                    <a:solidFill>
                      <a:schemeClr val="bg2"/>
                    </a:solidFill>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Document Title</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a:solidFill>
                        <a:srgbClr val="2CB6A6"/>
                      </a:solidFill>
                      <a:prstDash val="solid"/>
                    </a:lnT>
                    <a:lnB w="63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14627">
                <a:tc>
                  <a:txBody>
                    <a:bodyPr/>
                    <a:lstStyle/>
                    <a:p>
                      <a:pPr marL="180000"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Deliverable Number</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108000" marR="108000" marT="72000" marB="72000" anchor="ctr">
                    <a:lnL w="28575">
                      <a:solidFill>
                        <a:srgbClr val="0D4193"/>
                      </a:solidFill>
                      <a:prstDash val="solid"/>
                    </a:lnL>
                    <a:lnR w="3175"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tc>
                  <a:txBody>
                    <a:bodyPr/>
                    <a:lstStyle/>
                    <a:p>
                      <a:pPr marL="0" algn="l" defTabSz="914400" rtl="0" eaLnBrk="1" latinLnBrk="0" hangingPunct="1">
                        <a:spcBef>
                          <a:spcPts val="300"/>
                        </a:spcBef>
                        <a:spcAft>
                          <a:spcPts val="300"/>
                        </a:spcAft>
                      </a:pPr>
                      <a:r>
                        <a:rPr lang="en-GB"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Deliverable Number</a:t>
                      </a:r>
                      <a:endParaRPr lang="es-ES"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14629">
                <a:tc>
                  <a:txBody>
                    <a:bodyPr/>
                    <a:lstStyle/>
                    <a:p>
                      <a:pPr marL="180000"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Project Title</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108000" marR="108000" marT="72000" marB="72000" anchor="ctr">
                    <a:lnL w="28575">
                      <a:solidFill>
                        <a:srgbClr val="0D4193"/>
                      </a:solidFill>
                      <a:prstDash val="solid"/>
                    </a:lnL>
                    <a:lnR w="3175"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tc>
                  <a:txBody>
                    <a:bodyPr/>
                    <a:lstStyle/>
                    <a:p>
                      <a:pPr marL="0" algn="l" defTabSz="914400" rtl="0" eaLnBrk="1" latinLnBrk="0" hangingPunct="1">
                        <a:spcBef>
                          <a:spcPts val="300"/>
                        </a:spcBef>
                        <a:spcAft>
                          <a:spcPts val="300"/>
                        </a:spcAft>
                      </a:pPr>
                      <a:r>
                        <a:rPr lang="en-GB"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Project Title</a:t>
                      </a:r>
                      <a:endParaRPr lang="es-ES"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14629">
                <a:tc>
                  <a:txBody>
                    <a:bodyPr/>
                    <a:lstStyle/>
                    <a:p>
                      <a:pPr marL="180000"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Project Number</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108000" marR="108000" marT="72000" marB="72000" anchor="ctr">
                    <a:lnL w="28575">
                      <a:solidFill>
                        <a:srgbClr val="0D4193"/>
                      </a:solidFill>
                      <a:prstDash val="solid"/>
                    </a:lnL>
                    <a:lnR w="3175"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tc>
                  <a:txBody>
                    <a:bodyPr/>
                    <a:lstStyle/>
                    <a:p>
                      <a:pPr marL="0" algn="l" defTabSz="914400" rtl="0" eaLnBrk="1" latinLnBrk="0" hangingPunct="1">
                        <a:spcBef>
                          <a:spcPts val="300"/>
                        </a:spcBef>
                        <a:spcAft>
                          <a:spcPts val="300"/>
                        </a:spcAft>
                      </a:pPr>
                      <a:r>
                        <a:rPr lang="en-GB"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Project Number</a:t>
                      </a:r>
                      <a:endParaRPr lang="es-ES"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17357">
                <a:tc>
                  <a:txBody>
                    <a:bodyPr/>
                    <a:lstStyle/>
                    <a:p>
                      <a:pPr marL="180000"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Document Autor</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108000" marR="108000" marT="72000" marB="72000" anchor="ctr">
                    <a:lnL w="28575">
                      <a:solidFill>
                        <a:srgbClr val="0D4193"/>
                      </a:solidFill>
                      <a:prstDash val="solid"/>
                    </a:lnL>
                    <a:lnR w="3175"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tc>
                  <a:txBody>
                    <a:bodyPr/>
                    <a:lstStyle/>
                    <a:p>
                      <a:pPr marL="0" algn="l" defTabSz="914400" rtl="0" eaLnBrk="1" latinLnBrk="0" hangingPunct="1">
                        <a:spcBef>
                          <a:spcPts val="300"/>
                        </a:spcBef>
                        <a:spcAft>
                          <a:spcPts val="300"/>
                        </a:spcAft>
                      </a:pPr>
                      <a:r>
                        <a:rPr lang="en-GB"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(Partner name)</a:t>
                      </a:r>
                      <a:endParaRPr lang="es-ES"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414629">
                <a:tc>
                  <a:txBody>
                    <a:bodyPr/>
                    <a:lstStyle/>
                    <a:p>
                      <a:pPr marL="180000"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Document Version</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108000" marR="108000" marT="72000" marB="72000" anchor="ctr">
                    <a:lnL w="28575">
                      <a:solidFill>
                        <a:srgbClr val="0D4193"/>
                      </a:solidFill>
                      <a:prstDash val="solid"/>
                    </a:lnL>
                    <a:lnR w="3175"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tc>
                  <a:txBody>
                    <a:bodyPr/>
                    <a:lstStyle/>
                    <a:p>
                      <a:pPr marL="0" algn="l" defTabSz="914400" rtl="0" eaLnBrk="1" latinLnBrk="0" hangingPunct="1">
                        <a:spcBef>
                          <a:spcPts val="300"/>
                        </a:spcBef>
                        <a:spcAft>
                          <a:spcPts val="300"/>
                        </a:spcAft>
                      </a:pPr>
                      <a:r>
                        <a:rPr lang="en-GB"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(According to “Document History” section)</a:t>
                      </a:r>
                      <a:endParaRPr lang="es-ES"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415310">
                <a:tc>
                  <a:txBody>
                    <a:bodyPr/>
                    <a:lstStyle/>
                    <a:p>
                      <a:pPr marL="180000"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Date</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108000" marR="108000" marT="72000" marB="72000" anchor="ctr">
                    <a:lnL w="28575">
                      <a:solidFill>
                        <a:srgbClr val="0D4193"/>
                      </a:solidFill>
                      <a:prstDash val="solid"/>
                    </a:lnL>
                    <a:lnR w="3175"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tc>
                  <a:txBody>
                    <a:bodyPr/>
                    <a:lstStyle/>
                    <a:p>
                      <a:pPr marL="0" algn="l" defTabSz="914400" rtl="0" eaLnBrk="1" latinLnBrk="0" hangingPunct="1">
                        <a:spcBef>
                          <a:spcPts val="300"/>
                        </a:spcBef>
                        <a:spcAft>
                          <a:spcPts val="300"/>
                        </a:spcAft>
                      </a:pPr>
                      <a:r>
                        <a:rPr lang="en-GB"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18-Apr-23</a:t>
                      </a:r>
                      <a:endParaRPr lang="es-ES"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414629">
                <a:tc rowSpan="2">
                  <a:txBody>
                    <a:bodyPr/>
                    <a:lstStyle/>
                    <a:p>
                      <a:pPr marL="180000"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Dissemination Level</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108000" marR="108000" marT="72000" marB="72000" anchor="ctr">
                    <a:lnL w="28575">
                      <a:solidFill>
                        <a:srgbClr val="0D4193"/>
                      </a:solidFill>
                      <a:prstDash val="solid"/>
                    </a:lnL>
                    <a:lnR w="3175"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tc>
                  <a:txBody>
                    <a:bodyPr/>
                    <a:lstStyle/>
                    <a:p>
                      <a:pPr algn="l">
                        <a:spcBef>
                          <a:spcPts val="300"/>
                        </a:spcBef>
                        <a:spcAft>
                          <a:spcPts val="300"/>
                        </a:spcAft>
                      </a:pPr>
                      <a:r>
                        <a:rPr lang="en-GB" sz="1600" kern="1200" dirty="0">
                          <a:solidFill>
                            <a:schemeClr val="accent1"/>
                          </a:solidFill>
                          <a:effectLst/>
                          <a:latin typeface="Lufga Light" panose="00000400000000000000" pitchFamily="50" charset="0"/>
                          <a:ea typeface="Lufga Light" panose="00000400000000000000" pitchFamily="50" charset="0"/>
                          <a:cs typeface="Times New Roman" panose="02020603050405020304" pitchFamily="18" charset="0"/>
                          <a:sym typeface="Wingdings" panose="05000000000000000000" pitchFamily="2" charset="2"/>
                        </a:rPr>
                        <a:t></a:t>
                      </a:r>
                      <a:r>
                        <a:rPr lang="en-GB"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 Public</a:t>
                      </a:r>
                      <a:endParaRPr lang="es-ES"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414627">
                <a:tc vMerge="1">
                  <a:txBody>
                    <a:bodyPr/>
                    <a:lstStyle/>
                    <a:p>
                      <a:endParaRPr lang="es-ES"/>
                    </a:p>
                  </a:txBody>
                  <a:tcPr>
                    <a:lnL w="28575">
                      <a:solidFill>
                        <a:srgbClr val="0D4193"/>
                      </a:solidFill>
                      <a:prstDash val="solid"/>
                    </a:lnL>
                    <a:lnR w="6350">
                      <a:solidFill>
                        <a:srgbClr val="3C3C3C"/>
                      </a:solidFill>
                      <a:prstDash val="solid"/>
                    </a:lnR>
                  </a:tcPr>
                </a:tc>
                <a:tc>
                  <a:txBody>
                    <a:bodyPr/>
                    <a:lstStyle/>
                    <a:p>
                      <a:pPr algn="l">
                        <a:spcBef>
                          <a:spcPts val="300"/>
                        </a:spcBef>
                        <a:spcAft>
                          <a:spcPts val="300"/>
                        </a:spcAft>
                      </a:pPr>
                      <a:r>
                        <a:rPr lang="en-GB" sz="1600" kern="1200" dirty="0">
                          <a:solidFill>
                            <a:schemeClr val="accent1"/>
                          </a:solidFill>
                          <a:effectLst/>
                          <a:latin typeface="Lufga Light" panose="00000400000000000000" pitchFamily="50" charset="0"/>
                          <a:ea typeface="Lufga Light" panose="00000400000000000000" pitchFamily="50" charset="0"/>
                          <a:cs typeface="Times New Roman" panose="02020603050405020304" pitchFamily="18" charset="0"/>
                          <a:sym typeface="Wingdings" panose="05000000000000000000" pitchFamily="2" charset="2"/>
                        </a:rPr>
                        <a:t></a:t>
                      </a:r>
                      <a:r>
                        <a:rPr lang="en-GB"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 Sensitive</a:t>
                      </a:r>
                      <a:endParaRPr lang="es-ES" sz="1600" kern="12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0568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44DD623-8666-C7CA-015A-F9AF59735F9E}"/>
              </a:ext>
            </a:extLst>
          </p:cNvPr>
          <p:cNvGraphicFramePr>
            <a:graphicFrameLocks noGrp="1"/>
          </p:cNvGraphicFramePr>
          <p:nvPr>
            <p:extLst>
              <p:ext uri="{D42A27DB-BD31-4B8C-83A1-F6EECF244321}">
                <p14:modId xmlns:p14="http://schemas.microsoft.com/office/powerpoint/2010/main" val="2820597931"/>
              </p:ext>
            </p:extLst>
          </p:nvPr>
        </p:nvGraphicFramePr>
        <p:xfrm>
          <a:off x="1541276" y="1583908"/>
          <a:ext cx="8539425" cy="2947512"/>
        </p:xfrm>
        <a:graphic>
          <a:graphicData uri="http://schemas.openxmlformats.org/drawingml/2006/table">
            <a:tbl>
              <a:tblPr firstRow="1" bandRow="1">
                <a:tableStyleId>{2D5ABB26-0587-4C30-8999-92F81FD0307C}</a:tableStyleId>
              </a:tblPr>
              <a:tblGrid>
                <a:gridCol w="1640690">
                  <a:extLst>
                    <a:ext uri="{9D8B030D-6E8A-4147-A177-3AD203B41FA5}">
                      <a16:colId xmlns:a16="http://schemas.microsoft.com/office/drawing/2014/main" val="106954032"/>
                    </a:ext>
                  </a:extLst>
                </a:gridCol>
                <a:gridCol w="1447307">
                  <a:extLst>
                    <a:ext uri="{9D8B030D-6E8A-4147-A177-3AD203B41FA5}">
                      <a16:colId xmlns:a16="http://schemas.microsoft.com/office/drawing/2014/main" val="1232744072"/>
                    </a:ext>
                  </a:extLst>
                </a:gridCol>
                <a:gridCol w="2188224">
                  <a:extLst>
                    <a:ext uri="{9D8B030D-6E8A-4147-A177-3AD203B41FA5}">
                      <a16:colId xmlns:a16="http://schemas.microsoft.com/office/drawing/2014/main" val="1635836211"/>
                    </a:ext>
                  </a:extLst>
                </a:gridCol>
                <a:gridCol w="2031454">
                  <a:extLst>
                    <a:ext uri="{9D8B030D-6E8A-4147-A177-3AD203B41FA5}">
                      <a16:colId xmlns:a16="http://schemas.microsoft.com/office/drawing/2014/main" val="3638798759"/>
                    </a:ext>
                  </a:extLst>
                </a:gridCol>
                <a:gridCol w="1231750">
                  <a:extLst>
                    <a:ext uri="{9D8B030D-6E8A-4147-A177-3AD203B41FA5}">
                      <a16:colId xmlns:a16="http://schemas.microsoft.com/office/drawing/2014/main" val="2130315633"/>
                    </a:ext>
                  </a:extLst>
                </a:gridCol>
              </a:tblGrid>
              <a:tr h="449620">
                <a:tc gridSpan="5">
                  <a:txBody>
                    <a:bodyPr/>
                    <a:lstStyle/>
                    <a:p>
                      <a:pPr algn="ctr">
                        <a:tabLst>
                          <a:tab pos="4770755" algn="r"/>
                        </a:tabLst>
                      </a:pPr>
                      <a:r>
                        <a:rPr lang="en-GB" sz="24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DOCUMENT HISTORY</a:t>
                      </a:r>
                      <a:endParaRPr lang="es-ES" sz="24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a:txBody>
                  <a:tcPr marL="68580" marR="68580" marT="0" marB="0" anchor="ctr">
                    <a:lnL w="28575">
                      <a:solidFill>
                        <a:srgbClr val="0D4193"/>
                      </a:solidFill>
                      <a:prstDash val="solid"/>
                    </a:lnL>
                    <a:lnR w="12700" cap="flat" cmpd="sng" algn="ctr">
                      <a:solidFill>
                        <a:schemeClr val="tx1"/>
                      </a:solidFill>
                      <a:prstDash val="solid"/>
                      <a:round/>
                      <a:headEnd type="none" w="med" len="med"/>
                      <a:tailEnd type="none" w="med" len="med"/>
                    </a:lnR>
                    <a:lnB w="19050" cap="flat" cmpd="sng" algn="ctr">
                      <a:solidFill>
                        <a:schemeClr val="accent3"/>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80446532"/>
                  </a:ext>
                </a:extLst>
              </a:tr>
              <a:tr h="449620">
                <a:tc>
                  <a:txBody>
                    <a:bodyPr/>
                    <a:lstStyle/>
                    <a:p>
                      <a:pPr marL="180340" indent="180340" algn="l">
                        <a:lnSpc>
                          <a:spcPct val="107000"/>
                        </a:lnSpc>
                        <a:spcBef>
                          <a:spcPts val="300"/>
                        </a:spcBef>
                        <a:spcAft>
                          <a:spcPts val="300"/>
                        </a:spcAft>
                      </a:pPr>
                      <a:r>
                        <a:rPr lang="pt-PT" sz="1600" spc="50" dirty="0">
                          <a:solidFill>
                            <a:schemeClr val="bg1">
                              <a:lumMod val="90000"/>
                              <a:lumOff val="10000"/>
                            </a:schemeClr>
                          </a:solidFill>
                          <a:effectLst/>
                          <a:latin typeface="Lufga SemiBold" panose="00000700000000000000" pitchFamily="50" charset="0"/>
                          <a:ea typeface="Lufga Light" panose="00000400000000000000" pitchFamily="50" charset="0"/>
                          <a:cs typeface="Times New Roman" panose="02020603050405020304" pitchFamily="18" charset="0"/>
                        </a:rPr>
                        <a:t>Version</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28575">
                      <a:solidFill>
                        <a:srgbClr val="0D4193"/>
                      </a:solidFill>
                      <a:prstDash val="solid"/>
                    </a:lnL>
                    <a:lnR w="3175"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Date</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Change/s</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Created by</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pt-PT"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rPr>
                        <a:t>Page/s</a:t>
                      </a:r>
                      <a:endParaRPr lang="es-ES" sz="1600" spc="50" dirty="0">
                        <a:solidFill>
                          <a:srgbClr val="259889"/>
                        </a:solidFill>
                        <a:effectLst/>
                        <a:latin typeface="Lufga SemiBold" panose="000007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76061697"/>
                  </a:ext>
                </a:extLst>
              </a:tr>
              <a:tr h="449620">
                <a:tc>
                  <a:txBody>
                    <a:bodyPr/>
                    <a:lstStyle/>
                    <a:p>
                      <a:pPr algn="ctr">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1.0</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28575">
                      <a:solidFill>
                        <a:srgbClr val="0D4193"/>
                      </a:solidFill>
                      <a:prstDash val="solid"/>
                    </a:lnL>
                    <a:lnR w="3175"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18-Apr-23</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Initial version</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(Partner name)</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T w="190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52797350"/>
                  </a:ext>
                </a:extLst>
              </a:tr>
              <a:tr h="399663">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 </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28575">
                      <a:solidFill>
                        <a:srgbClr val="0D4193"/>
                      </a:solidFill>
                      <a:prstDash val="soli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 </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 </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 </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r>
                        <a:rPr lang="en-GB"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rPr>
                        <a:t> </a:t>
                      </a: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lnL w="3175"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022677520"/>
                  </a:ext>
                </a:extLst>
              </a:tr>
              <a:tr h="399663">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28575">
                      <a:solidFill>
                        <a:srgbClr val="0D4193"/>
                      </a:solidFill>
                      <a:prstDash val="soli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21035805"/>
                  </a:ext>
                </a:extLst>
              </a:tr>
              <a:tr h="399663">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28575" cap="flat" cmpd="sng" algn="ctr">
                      <a:solidFill>
                        <a:srgbClr val="0D419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15418750"/>
                  </a:ext>
                </a:extLst>
              </a:tr>
              <a:tr h="399663">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28575" cap="flat" cmpd="sng" algn="ctr">
                      <a:solidFill>
                        <a:srgbClr val="0D419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spcBef>
                          <a:spcPts val="300"/>
                        </a:spcBef>
                        <a:spcAft>
                          <a:spcPts val="300"/>
                        </a:spcAft>
                      </a:pPr>
                      <a:endParaRPr lang="es-ES" sz="1600" dirty="0">
                        <a:solidFill>
                          <a:schemeClr val="bg1">
                            <a:lumMod val="90000"/>
                            <a:lumOff val="10000"/>
                          </a:schemeClr>
                        </a:solidFill>
                        <a:effectLst/>
                        <a:latin typeface="Lufga Light" panose="00000400000000000000" pitchFamily="50" charset="0"/>
                        <a:ea typeface="Lufga Light" panose="00000400000000000000" pitchFamily="50" charset="0"/>
                        <a:cs typeface="Times New Roman" panose="02020603050405020304" pitchFamily="18" charset="0"/>
                      </a:endParaRPr>
                    </a:p>
                  </a:txBody>
                  <a:tcPr marL="68580" marR="68580" marT="0" marB="0" anchor="ctr">
                    <a:lnL w="3175"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462738"/>
                  </a:ext>
                </a:extLst>
              </a:tr>
            </a:tbl>
          </a:graphicData>
        </a:graphic>
      </p:graphicFrame>
    </p:spTree>
    <p:extLst>
      <p:ext uri="{BB962C8B-B14F-4D97-AF65-F5344CB8AC3E}">
        <p14:creationId xmlns:p14="http://schemas.microsoft.com/office/powerpoint/2010/main" val="173947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8618766B-88E1-01C2-3269-5C14F87DDA5D}"/>
              </a:ext>
            </a:extLst>
          </p:cNvPr>
          <p:cNvGraphicFramePr/>
          <p:nvPr>
            <p:extLst>
              <p:ext uri="{D42A27DB-BD31-4B8C-83A1-F6EECF244321}">
                <p14:modId xmlns:p14="http://schemas.microsoft.com/office/powerpoint/2010/main" val="48128952"/>
              </p:ext>
            </p:extLst>
          </p:nvPr>
        </p:nvGraphicFramePr>
        <p:xfrm>
          <a:off x="1369288" y="882643"/>
          <a:ext cx="9453424" cy="5134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08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5">
            <a:extLst>
              <a:ext uri="{FF2B5EF4-FFF2-40B4-BE49-F238E27FC236}">
                <a16:creationId xmlns:a16="http://schemas.microsoft.com/office/drawing/2014/main" id="{909386BE-A765-AD7E-4C0F-17190C041AC9}"/>
              </a:ext>
            </a:extLst>
          </p:cNvPr>
          <p:cNvSpPr txBox="1">
            <a:spLocks/>
          </p:cNvSpPr>
          <p:nvPr/>
        </p:nvSpPr>
        <p:spPr>
          <a:xfrm>
            <a:off x="1773046" y="2555895"/>
            <a:ext cx="3226418" cy="5847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340" indent="180340">
              <a:lnSpc>
                <a:spcPct val="107000"/>
              </a:lnSpc>
              <a:spcBef>
                <a:spcPts val="600"/>
              </a:spcBef>
              <a:spcAft>
                <a:spcPts val="600"/>
              </a:spcAft>
              <a:buNone/>
            </a:pPr>
            <a:r>
              <a:rPr lang="en-GB" sz="2400" spc="100" dirty="0">
                <a:solidFill>
                  <a:srgbClr val="0E4194"/>
                </a:solidFill>
                <a:latin typeface="Lufga Light" panose="00000400000000000000" pitchFamily="50" charset="0"/>
                <a:cs typeface="Times New Roman" panose="02020603050405020304" pitchFamily="18" charset="0"/>
              </a:rPr>
              <a:t>H3. Third Title</a:t>
            </a:r>
            <a:endParaRPr lang="es-ES" sz="2400" spc="100" dirty="0">
              <a:solidFill>
                <a:srgbClr val="0E4194"/>
              </a:solidFill>
              <a:latin typeface="Lufga Light" panose="00000400000000000000" pitchFamily="50" charset="0"/>
              <a:cs typeface="Times New Roman" panose="02020603050405020304" pitchFamily="18" charset="0"/>
            </a:endParaRPr>
          </a:p>
        </p:txBody>
      </p:sp>
      <p:sp>
        <p:nvSpPr>
          <p:cNvPr id="3" name="CuadroTexto 2">
            <a:extLst>
              <a:ext uri="{FF2B5EF4-FFF2-40B4-BE49-F238E27FC236}">
                <a16:creationId xmlns:a16="http://schemas.microsoft.com/office/drawing/2014/main" id="{D7B4BFFB-A38B-C452-7AF1-9086CC9526B4}"/>
              </a:ext>
            </a:extLst>
          </p:cNvPr>
          <p:cNvSpPr txBox="1"/>
          <p:nvPr/>
        </p:nvSpPr>
        <p:spPr>
          <a:xfrm>
            <a:off x="1773046" y="1928107"/>
            <a:ext cx="3029413" cy="523220"/>
          </a:xfrm>
          <a:prstGeom prst="rect">
            <a:avLst/>
          </a:prstGeom>
          <a:noFill/>
        </p:spPr>
        <p:txBody>
          <a:bodyPr wrap="square" rtlCol="0">
            <a:spAutoFit/>
          </a:bodyPr>
          <a:lstStyle/>
          <a:p>
            <a:pPr>
              <a:tabLst>
                <a:tab pos="4770755" algn="r"/>
              </a:tabLst>
            </a:pPr>
            <a:r>
              <a:rPr lang="en-GB" sz="28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H2. Second Title</a:t>
            </a:r>
            <a:endParaRPr lang="es-ES" sz="2800" dirty="0">
              <a:solidFill>
                <a:srgbClr val="0E4194"/>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
        <p:nvSpPr>
          <p:cNvPr id="4" name="CuadroTexto 3">
            <a:extLst>
              <a:ext uri="{FF2B5EF4-FFF2-40B4-BE49-F238E27FC236}">
                <a16:creationId xmlns:a16="http://schemas.microsoft.com/office/drawing/2014/main" id="{FB5AD8C4-2EB2-6A3C-A7CD-9D417A22357E}"/>
              </a:ext>
            </a:extLst>
          </p:cNvPr>
          <p:cNvSpPr txBox="1"/>
          <p:nvPr/>
        </p:nvSpPr>
        <p:spPr>
          <a:xfrm>
            <a:off x="1773046" y="1412099"/>
            <a:ext cx="3704174" cy="584775"/>
          </a:xfrm>
          <a:prstGeom prst="rect">
            <a:avLst/>
          </a:prstGeom>
          <a:noFill/>
        </p:spPr>
        <p:txBody>
          <a:bodyPr wrap="square" rtlCol="0">
            <a:spAutoFit/>
          </a:bodyPr>
          <a:lstStyle/>
          <a:p>
            <a:r>
              <a:rPr lang="en-GB" sz="3200" spc="135" dirty="0">
                <a:solidFill>
                  <a:srgbClr val="22A585"/>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H1. Main Title</a:t>
            </a:r>
            <a:endParaRPr lang="es-ES" dirty="0"/>
          </a:p>
        </p:txBody>
      </p:sp>
      <p:sp>
        <p:nvSpPr>
          <p:cNvPr id="5" name="Subtítulo 5">
            <a:extLst>
              <a:ext uri="{FF2B5EF4-FFF2-40B4-BE49-F238E27FC236}">
                <a16:creationId xmlns:a16="http://schemas.microsoft.com/office/drawing/2014/main" id="{31E672FC-7020-7A01-19DF-7FD980D3D7EC}"/>
              </a:ext>
            </a:extLst>
          </p:cNvPr>
          <p:cNvSpPr txBox="1">
            <a:spLocks/>
          </p:cNvSpPr>
          <p:nvPr/>
        </p:nvSpPr>
        <p:spPr>
          <a:xfrm>
            <a:off x="1773046" y="3114916"/>
            <a:ext cx="3226418" cy="4907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indent="180340" algn="l">
              <a:lnSpc>
                <a:spcPct val="107000"/>
              </a:lnSpc>
              <a:spcBef>
                <a:spcPts val="600"/>
              </a:spcBef>
              <a:spcAft>
                <a:spcPts val="600"/>
              </a:spcAft>
            </a:pPr>
            <a:r>
              <a:rPr lang="en-GB" spc="100" dirty="0">
                <a:solidFill>
                  <a:srgbClr val="0E4194"/>
                </a:solidFill>
                <a:latin typeface="Lufga Light" panose="00000400000000000000" pitchFamily="50" charset="0"/>
                <a:ea typeface="Lufga Light" panose="00000400000000000000" pitchFamily="50" charset="0"/>
                <a:cs typeface="Times New Roman" panose="02020603050405020304" pitchFamily="18" charset="0"/>
              </a:rPr>
              <a:t>H3. Third Title</a:t>
            </a:r>
            <a:endParaRPr lang="es-ES" sz="1400" dirty="0"/>
          </a:p>
        </p:txBody>
      </p:sp>
      <p:sp>
        <p:nvSpPr>
          <p:cNvPr id="6" name="Subtítulo 5">
            <a:extLst>
              <a:ext uri="{FF2B5EF4-FFF2-40B4-BE49-F238E27FC236}">
                <a16:creationId xmlns:a16="http://schemas.microsoft.com/office/drawing/2014/main" id="{167CC88B-7209-9DFC-04D2-C49C011B1A73}"/>
              </a:ext>
            </a:extLst>
          </p:cNvPr>
          <p:cNvSpPr txBox="1">
            <a:spLocks/>
          </p:cNvSpPr>
          <p:nvPr/>
        </p:nvSpPr>
        <p:spPr>
          <a:xfrm>
            <a:off x="1773046" y="3605633"/>
            <a:ext cx="3226418" cy="4088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5900">
              <a:spcBef>
                <a:spcPts val="1200"/>
              </a:spcBef>
              <a:spcAft>
                <a:spcPts val="1600"/>
              </a:spcAft>
            </a:pPr>
            <a:r>
              <a:rPr lang="en-GB" sz="1800" spc="135" dirty="0">
                <a:solidFill>
                  <a:srgbClr val="259889"/>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H4. Fourth </a:t>
            </a:r>
            <a:r>
              <a:rPr lang="en-GB" sz="1800" spc="100" dirty="0">
                <a:solidFill>
                  <a:schemeClr val="accent1"/>
                </a:solidFill>
                <a:effectLst/>
                <a:uFill>
                  <a:solidFill>
                    <a:srgbClr val="D8E1F1"/>
                  </a:solidFill>
                </a:uFill>
                <a:latin typeface="Lufga SemiBold" panose="00000700000000000000" pitchFamily="50" charset="0"/>
                <a:ea typeface="Lato Light" panose="020F0302020204030203" pitchFamily="34" charset="0"/>
                <a:cs typeface="Lato Light" panose="020F0302020204030203" pitchFamily="34" charset="0"/>
              </a:rPr>
              <a:t>title</a:t>
            </a:r>
            <a:endParaRPr lang="es-ES" sz="1800" spc="135" dirty="0">
              <a:solidFill>
                <a:schemeClr val="accent1"/>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
        <p:nvSpPr>
          <p:cNvPr id="7" name="Subtítulo 5">
            <a:extLst>
              <a:ext uri="{FF2B5EF4-FFF2-40B4-BE49-F238E27FC236}">
                <a16:creationId xmlns:a16="http://schemas.microsoft.com/office/drawing/2014/main" id="{87D43342-3DDC-4237-D993-7C53BB26EF5A}"/>
              </a:ext>
            </a:extLst>
          </p:cNvPr>
          <p:cNvSpPr txBox="1">
            <a:spLocks/>
          </p:cNvSpPr>
          <p:nvPr/>
        </p:nvSpPr>
        <p:spPr>
          <a:xfrm>
            <a:off x="1773046" y="3957839"/>
            <a:ext cx="3226418" cy="4088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5900">
              <a:spcBef>
                <a:spcPts val="1200"/>
              </a:spcBef>
              <a:spcAft>
                <a:spcPts val="1600"/>
              </a:spcAft>
            </a:pPr>
            <a:r>
              <a:rPr lang="en-GB" sz="1800" spc="135" dirty="0">
                <a:solidFill>
                  <a:srgbClr val="259889"/>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H4. Fourth </a:t>
            </a:r>
            <a:r>
              <a:rPr lang="en-GB" sz="1800" spc="100" dirty="0">
                <a:solidFill>
                  <a:schemeClr val="accent1"/>
                </a:solidFill>
                <a:effectLst/>
                <a:uFill>
                  <a:solidFill>
                    <a:srgbClr val="D8E1F1"/>
                  </a:solidFill>
                </a:uFill>
                <a:latin typeface="Lufga SemiBold" panose="00000700000000000000" pitchFamily="50" charset="0"/>
                <a:ea typeface="Lato Light" panose="020F0302020204030203" pitchFamily="34" charset="0"/>
                <a:cs typeface="Lato Light" panose="020F0302020204030203" pitchFamily="34" charset="0"/>
              </a:rPr>
              <a:t>title</a:t>
            </a:r>
            <a:endParaRPr lang="es-ES" sz="1800" spc="135" dirty="0">
              <a:solidFill>
                <a:schemeClr val="accent1"/>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
        <p:nvSpPr>
          <p:cNvPr id="8" name="Subtítulo 5">
            <a:extLst>
              <a:ext uri="{FF2B5EF4-FFF2-40B4-BE49-F238E27FC236}">
                <a16:creationId xmlns:a16="http://schemas.microsoft.com/office/drawing/2014/main" id="{951425A2-9317-DD22-1B93-ABEB6D03EDA3}"/>
              </a:ext>
            </a:extLst>
          </p:cNvPr>
          <p:cNvSpPr txBox="1">
            <a:spLocks/>
          </p:cNvSpPr>
          <p:nvPr/>
        </p:nvSpPr>
        <p:spPr>
          <a:xfrm>
            <a:off x="1773046" y="4305282"/>
            <a:ext cx="3226418" cy="4088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5900">
              <a:spcBef>
                <a:spcPts val="1200"/>
              </a:spcBef>
              <a:spcAft>
                <a:spcPts val="1600"/>
              </a:spcAft>
            </a:pPr>
            <a:r>
              <a:rPr lang="en-GB" sz="1800" spc="135" dirty="0">
                <a:solidFill>
                  <a:srgbClr val="259889"/>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rPr>
              <a:t>H4. Fourth </a:t>
            </a:r>
            <a:r>
              <a:rPr lang="en-GB" sz="1800" spc="100" dirty="0">
                <a:solidFill>
                  <a:schemeClr val="accent1"/>
                </a:solidFill>
                <a:effectLst/>
                <a:uFill>
                  <a:solidFill>
                    <a:srgbClr val="D8E1F1"/>
                  </a:solidFill>
                </a:uFill>
                <a:latin typeface="Lufga SemiBold" panose="00000700000000000000" pitchFamily="50" charset="0"/>
                <a:ea typeface="Lato Light" panose="020F0302020204030203" pitchFamily="34" charset="0"/>
                <a:cs typeface="Lato Light" panose="020F0302020204030203" pitchFamily="34" charset="0"/>
              </a:rPr>
              <a:t>title</a:t>
            </a:r>
            <a:endParaRPr lang="es-ES" sz="1800" spc="135" dirty="0">
              <a:solidFill>
                <a:schemeClr val="accent1"/>
              </a:solidFill>
              <a:effectLst/>
              <a:uFill>
                <a:solidFill>
                  <a:srgbClr val="D8E1F1"/>
                </a:solidFill>
              </a:uFill>
              <a:latin typeface="Lufga Medium" panose="00000600000000000000" pitchFamily="50" charset="0"/>
              <a:ea typeface="Lato Light" panose="020F0302020204030203" pitchFamily="34" charset="0"/>
              <a:cs typeface="Lato Light" panose="020F0302020204030203" pitchFamily="34" charset="0"/>
            </a:endParaRPr>
          </a:p>
        </p:txBody>
      </p:sp>
    </p:spTree>
    <p:extLst>
      <p:ext uri="{BB962C8B-B14F-4D97-AF65-F5344CB8AC3E}">
        <p14:creationId xmlns:p14="http://schemas.microsoft.com/office/powerpoint/2010/main" val="743052245"/>
      </p:ext>
    </p:extLst>
  </p:cSld>
  <p:clrMapOvr>
    <a:masterClrMapping/>
  </p:clrMapOvr>
</p:sld>
</file>

<file path=ppt/theme/theme1.xml><?xml version="1.0" encoding="utf-8"?>
<a:theme xmlns:a="http://schemas.openxmlformats.org/drawingml/2006/main" name="2_UNIgreen_Cover">
  <a:themeElements>
    <a:clrScheme name="Personalizado 6">
      <a:dk1>
        <a:srgbClr val="292929"/>
      </a:dk1>
      <a:lt1>
        <a:srgbClr val="FFFFFF"/>
      </a:lt1>
      <a:dk2>
        <a:srgbClr val="FFFFFF"/>
      </a:dk2>
      <a:lt2>
        <a:srgbClr val="235736"/>
      </a:lt2>
      <a:accent1>
        <a:srgbClr val="00A887"/>
      </a:accent1>
      <a:accent2>
        <a:srgbClr val="154295"/>
      </a:accent2>
      <a:accent3>
        <a:srgbClr val="259889"/>
      </a:accent3>
      <a:accent4>
        <a:srgbClr val="21FFCA"/>
      </a:accent4>
      <a:accent5>
        <a:srgbClr val="99E5D9"/>
      </a:accent5>
      <a:accent6>
        <a:srgbClr val="D8CDAF"/>
      </a:accent6>
      <a:hlink>
        <a:srgbClr val="29C9A3"/>
      </a:hlink>
      <a:folHlink>
        <a:srgbClr val="2065D6"/>
      </a:folHlink>
    </a:clrScheme>
    <a:fontScheme name="UNIgreen">
      <a:majorFont>
        <a:latin typeface="Lufga Medium"/>
        <a:ea typeface=""/>
        <a:cs typeface=""/>
      </a:majorFont>
      <a:minorFont>
        <a:latin typeface="Lufg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green Presentation Template 2024 oct" id="{7818AC39-E4C5-2C45-B3C7-78850C9FCCC8}" vid="{DFF46221-BB0D-414F-BFB3-76DDCE1C5430}"/>
    </a:ext>
  </a:extLst>
</a:theme>
</file>

<file path=ppt/theme/theme2.xml><?xml version="1.0" encoding="utf-8"?>
<a:theme xmlns:a="http://schemas.openxmlformats.org/drawingml/2006/main" name="UNIgreen_Master">
  <a:themeElements>
    <a:clrScheme name="Personalizado 6">
      <a:dk1>
        <a:srgbClr val="292929"/>
      </a:dk1>
      <a:lt1>
        <a:srgbClr val="FFFFFF"/>
      </a:lt1>
      <a:dk2>
        <a:srgbClr val="FFFFFF"/>
      </a:dk2>
      <a:lt2>
        <a:srgbClr val="235736"/>
      </a:lt2>
      <a:accent1>
        <a:srgbClr val="00A887"/>
      </a:accent1>
      <a:accent2>
        <a:srgbClr val="154295"/>
      </a:accent2>
      <a:accent3>
        <a:srgbClr val="259889"/>
      </a:accent3>
      <a:accent4>
        <a:srgbClr val="21FFCA"/>
      </a:accent4>
      <a:accent5>
        <a:srgbClr val="99E5D9"/>
      </a:accent5>
      <a:accent6>
        <a:srgbClr val="D8CDAF"/>
      </a:accent6>
      <a:hlink>
        <a:srgbClr val="29C9A3"/>
      </a:hlink>
      <a:folHlink>
        <a:srgbClr val="2065D6"/>
      </a:folHlink>
    </a:clrScheme>
    <a:fontScheme name="UNIgreen">
      <a:majorFont>
        <a:latin typeface="Lufga Medium"/>
        <a:ea typeface=""/>
        <a:cs typeface=""/>
      </a:majorFont>
      <a:minorFont>
        <a:latin typeface="Lufg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green Presentation Template 2024 oct" id="{7818AC39-E4C5-2C45-B3C7-78850C9FCCC8}" vid="{43CD96FB-FFEF-E34A-87C8-F3E8F5DFC0F3}"/>
    </a:ext>
  </a:extLst>
</a:theme>
</file>

<file path=ppt/theme/theme3.xml><?xml version="1.0" encoding="utf-8"?>
<a:theme xmlns:a="http://schemas.openxmlformats.org/drawingml/2006/main" name="1_UNIgreen_Leaf01">
  <a:themeElements>
    <a:clrScheme name="Personalizado 6">
      <a:dk1>
        <a:srgbClr val="292929"/>
      </a:dk1>
      <a:lt1>
        <a:srgbClr val="FFFFFF"/>
      </a:lt1>
      <a:dk2>
        <a:srgbClr val="FFFFFF"/>
      </a:dk2>
      <a:lt2>
        <a:srgbClr val="235736"/>
      </a:lt2>
      <a:accent1>
        <a:srgbClr val="00A887"/>
      </a:accent1>
      <a:accent2>
        <a:srgbClr val="154295"/>
      </a:accent2>
      <a:accent3>
        <a:srgbClr val="259889"/>
      </a:accent3>
      <a:accent4>
        <a:srgbClr val="21FFCA"/>
      </a:accent4>
      <a:accent5>
        <a:srgbClr val="99E5D9"/>
      </a:accent5>
      <a:accent6>
        <a:srgbClr val="D8CDAF"/>
      </a:accent6>
      <a:hlink>
        <a:srgbClr val="29C9A3"/>
      </a:hlink>
      <a:folHlink>
        <a:srgbClr val="2065D6"/>
      </a:folHlink>
    </a:clrScheme>
    <a:fontScheme name="UNIgreen">
      <a:majorFont>
        <a:latin typeface="Lufga Medium"/>
        <a:ea typeface=""/>
        <a:cs typeface=""/>
      </a:majorFont>
      <a:minorFont>
        <a:latin typeface="Lufg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green Presentation Template 2024 oct" id="{7818AC39-E4C5-2C45-B3C7-78850C9FCCC8}" vid="{497B6EFB-C66E-154B-93FD-B21A0994DC8F}"/>
    </a:ext>
  </a:extLst>
</a:theme>
</file>

<file path=ppt/theme/theme4.xml><?xml version="1.0" encoding="utf-8"?>
<a:theme xmlns:a="http://schemas.openxmlformats.org/drawingml/2006/main" name="5_UNIgreen_bicolour_leaf">
  <a:themeElements>
    <a:clrScheme name="Personalizado 6">
      <a:dk1>
        <a:srgbClr val="292929"/>
      </a:dk1>
      <a:lt1>
        <a:srgbClr val="FFFFFF"/>
      </a:lt1>
      <a:dk2>
        <a:srgbClr val="FFFFFF"/>
      </a:dk2>
      <a:lt2>
        <a:srgbClr val="235736"/>
      </a:lt2>
      <a:accent1>
        <a:srgbClr val="00A887"/>
      </a:accent1>
      <a:accent2>
        <a:srgbClr val="154295"/>
      </a:accent2>
      <a:accent3>
        <a:srgbClr val="259889"/>
      </a:accent3>
      <a:accent4>
        <a:srgbClr val="21FFCA"/>
      </a:accent4>
      <a:accent5>
        <a:srgbClr val="99E5D9"/>
      </a:accent5>
      <a:accent6>
        <a:srgbClr val="D8CDAF"/>
      </a:accent6>
      <a:hlink>
        <a:srgbClr val="29C9A3"/>
      </a:hlink>
      <a:folHlink>
        <a:srgbClr val="2065D6"/>
      </a:folHlink>
    </a:clrScheme>
    <a:fontScheme name="UNIgreen">
      <a:majorFont>
        <a:latin typeface="Lufga Medium"/>
        <a:ea typeface=""/>
        <a:cs typeface=""/>
      </a:majorFont>
      <a:minorFont>
        <a:latin typeface="Lufg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green Presentation Template 2024 oct" id="{7818AC39-E4C5-2C45-B3C7-78850C9FCCC8}" vid="{3D54993B-A456-384A-B5A9-10A01FBFDDA3}"/>
    </a:ext>
  </a:extLst>
</a:theme>
</file>

<file path=ppt/theme/theme5.xml><?xml version="1.0" encoding="utf-8"?>
<a:theme xmlns:a="http://schemas.openxmlformats.org/drawingml/2006/main" name="5_UNIgreen_leaf">
  <a:themeElements>
    <a:clrScheme name="Personalizado 6">
      <a:dk1>
        <a:srgbClr val="292929"/>
      </a:dk1>
      <a:lt1>
        <a:srgbClr val="FFFFFF"/>
      </a:lt1>
      <a:dk2>
        <a:srgbClr val="FFFFFF"/>
      </a:dk2>
      <a:lt2>
        <a:srgbClr val="235736"/>
      </a:lt2>
      <a:accent1>
        <a:srgbClr val="00A887"/>
      </a:accent1>
      <a:accent2>
        <a:srgbClr val="154295"/>
      </a:accent2>
      <a:accent3>
        <a:srgbClr val="259889"/>
      </a:accent3>
      <a:accent4>
        <a:srgbClr val="21FFCA"/>
      </a:accent4>
      <a:accent5>
        <a:srgbClr val="99E5D9"/>
      </a:accent5>
      <a:accent6>
        <a:srgbClr val="D8CDAF"/>
      </a:accent6>
      <a:hlink>
        <a:srgbClr val="29C9A3"/>
      </a:hlink>
      <a:folHlink>
        <a:srgbClr val="2065D6"/>
      </a:folHlink>
    </a:clrScheme>
    <a:fontScheme name="UNIgreen">
      <a:majorFont>
        <a:latin typeface="Lufga Medium"/>
        <a:ea typeface=""/>
        <a:cs typeface=""/>
      </a:majorFont>
      <a:minorFont>
        <a:latin typeface="Lufg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green Presentation Template 2024 oct" id="{7818AC39-E4C5-2C45-B3C7-78850C9FCCC8}" vid="{C0B96FC0-14AD-FC45-895B-5D17DA02A04E}"/>
    </a:ext>
  </a:extLst>
</a:theme>
</file>

<file path=ppt/theme/theme6.xml><?xml version="1.0" encoding="utf-8"?>
<a:theme xmlns:a="http://schemas.openxmlformats.org/drawingml/2006/main" name="6_UNIgreen_leaf">
  <a:themeElements>
    <a:clrScheme name="Personalizado 6">
      <a:dk1>
        <a:srgbClr val="292929"/>
      </a:dk1>
      <a:lt1>
        <a:srgbClr val="FFFFFF"/>
      </a:lt1>
      <a:dk2>
        <a:srgbClr val="FFFFFF"/>
      </a:dk2>
      <a:lt2>
        <a:srgbClr val="235736"/>
      </a:lt2>
      <a:accent1>
        <a:srgbClr val="00A887"/>
      </a:accent1>
      <a:accent2>
        <a:srgbClr val="154295"/>
      </a:accent2>
      <a:accent3>
        <a:srgbClr val="259889"/>
      </a:accent3>
      <a:accent4>
        <a:srgbClr val="21FFCA"/>
      </a:accent4>
      <a:accent5>
        <a:srgbClr val="99E5D9"/>
      </a:accent5>
      <a:accent6>
        <a:srgbClr val="D8CDAF"/>
      </a:accent6>
      <a:hlink>
        <a:srgbClr val="29C9A3"/>
      </a:hlink>
      <a:folHlink>
        <a:srgbClr val="2065D6"/>
      </a:folHlink>
    </a:clrScheme>
    <a:fontScheme name="UNIgreen">
      <a:majorFont>
        <a:latin typeface="Lufga Medium"/>
        <a:ea typeface=""/>
        <a:cs typeface=""/>
      </a:majorFont>
      <a:minorFont>
        <a:latin typeface="Lufg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green Presentation Template 2024 oct" id="{7818AC39-E4C5-2C45-B3C7-78850C9FCCC8}" vid="{897EF4BD-AFB5-3646-8FD9-A71FE6C95D08}"/>
    </a:ext>
  </a:extLst>
</a:theme>
</file>

<file path=ppt/theme/theme7.xml><?xml version="1.0" encoding="utf-8"?>
<a:theme xmlns:a="http://schemas.openxmlformats.org/drawingml/2006/main" name="7_UNIgreen_back_cover_green">
  <a:themeElements>
    <a:clrScheme name="Personalizado 6">
      <a:dk1>
        <a:srgbClr val="292929"/>
      </a:dk1>
      <a:lt1>
        <a:srgbClr val="FFFFFF"/>
      </a:lt1>
      <a:dk2>
        <a:srgbClr val="FFFFFF"/>
      </a:dk2>
      <a:lt2>
        <a:srgbClr val="235736"/>
      </a:lt2>
      <a:accent1>
        <a:srgbClr val="00A887"/>
      </a:accent1>
      <a:accent2>
        <a:srgbClr val="154295"/>
      </a:accent2>
      <a:accent3>
        <a:srgbClr val="259889"/>
      </a:accent3>
      <a:accent4>
        <a:srgbClr val="21FFCA"/>
      </a:accent4>
      <a:accent5>
        <a:srgbClr val="99E5D9"/>
      </a:accent5>
      <a:accent6>
        <a:srgbClr val="D8CDAF"/>
      </a:accent6>
      <a:hlink>
        <a:srgbClr val="29C9A3"/>
      </a:hlink>
      <a:folHlink>
        <a:srgbClr val="2065D6"/>
      </a:folHlink>
    </a:clrScheme>
    <a:fontScheme name="UNIgreen">
      <a:majorFont>
        <a:latin typeface="Lufga Medium"/>
        <a:ea typeface=""/>
        <a:cs typeface=""/>
      </a:majorFont>
      <a:minorFont>
        <a:latin typeface="Lufg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green Presentation Template 2024 oct" id="{7818AC39-E4C5-2C45-B3C7-78850C9FCCC8}" vid="{2161FFBF-3F5F-304E-A543-7733464E0C45}"/>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3abbe0-d49e-4116-be8b-cab0991ca5c0">
      <Terms xmlns="http://schemas.microsoft.com/office/infopath/2007/PartnerControls"/>
    </lcf76f155ced4ddcb4097134ff3c332f>
    <TaxCatchAll xmlns="05bb38e5-5de9-420a-8684-1aeebdd98d7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96E993FA85F1C4DADE54EDE13DD10B4" ma:contentTypeVersion="17" ma:contentTypeDescription="Crear nuevo documento." ma:contentTypeScope="" ma:versionID="f5364c424eb1d1f2ef490f8df0f52fd3">
  <xsd:schema xmlns:xsd="http://www.w3.org/2001/XMLSchema" xmlns:xs="http://www.w3.org/2001/XMLSchema" xmlns:p="http://schemas.microsoft.com/office/2006/metadata/properties" xmlns:ns2="683abbe0-d49e-4116-be8b-cab0991ca5c0" xmlns:ns3="05bb38e5-5de9-420a-8684-1aeebdd98d72" targetNamespace="http://schemas.microsoft.com/office/2006/metadata/properties" ma:root="true" ma:fieldsID="b9a0ec75c9baa31b7fbe34d9df22c42f" ns2:_="" ns3:_="">
    <xsd:import namespace="683abbe0-d49e-4116-be8b-cab0991ca5c0"/>
    <xsd:import namespace="05bb38e5-5de9-420a-8684-1aeebdd98d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abbe0-d49e-4116-be8b-cab0991ca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ba6186cc-146a-4567-a642-5d3d593120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bb38e5-5de9-420a-8684-1aeebdd98d72"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9a7b0d94-91ef-45fb-b82a-7efd98e5dc31}" ma:internalName="TaxCatchAll" ma:showField="CatchAllData" ma:web="05bb38e5-5de9-420a-8684-1aeebdd98d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BE4B8E-C831-4B94-88EB-471A48BAAB99}">
  <ds:schemaRefs>
    <ds:schemaRef ds:uri="http://schemas.microsoft.com/office/2006/metadata/properties"/>
    <ds:schemaRef ds:uri="http://schemas.microsoft.com/office/infopath/2007/PartnerControls"/>
    <ds:schemaRef ds:uri="683abbe0-d49e-4116-be8b-cab0991ca5c0"/>
    <ds:schemaRef ds:uri="05bb38e5-5de9-420a-8684-1aeebdd98d72"/>
  </ds:schemaRefs>
</ds:datastoreItem>
</file>

<file path=customXml/itemProps2.xml><?xml version="1.0" encoding="utf-8"?>
<ds:datastoreItem xmlns:ds="http://schemas.openxmlformats.org/officeDocument/2006/customXml" ds:itemID="{063779A4-D83F-447B-8050-520AA9047D2E}">
  <ds:schemaRefs>
    <ds:schemaRef ds:uri="http://schemas.microsoft.com/sharepoint/v3/contenttype/forms"/>
  </ds:schemaRefs>
</ds:datastoreItem>
</file>

<file path=customXml/itemProps3.xml><?xml version="1.0" encoding="utf-8"?>
<ds:datastoreItem xmlns:ds="http://schemas.openxmlformats.org/officeDocument/2006/customXml" ds:itemID="{A9866911-16AF-4165-9D7A-CA1B6CF79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abbe0-d49e-4116-be8b-cab0991ca5c0"/>
    <ds:schemaRef ds:uri="05bb38e5-5de9-420a-8684-1aeebdd98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2_UNIgreen_Cover</Template>
  <TotalTime>0</TotalTime>
  <Words>533</Words>
  <Application>Microsoft Macintosh PowerPoint</Application>
  <PresentationFormat>Grand écran</PresentationFormat>
  <Paragraphs>69</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7</vt:i4>
      </vt:variant>
      <vt:variant>
        <vt:lpstr>Titres des diapositives</vt:lpstr>
      </vt:variant>
      <vt:variant>
        <vt:i4>12</vt:i4>
      </vt:variant>
    </vt:vector>
  </HeadingPairs>
  <TitlesOfParts>
    <vt:vector size="24" baseType="lpstr">
      <vt:lpstr>Lufga Medium</vt:lpstr>
      <vt:lpstr>Arial</vt:lpstr>
      <vt:lpstr>Lufga Light</vt:lpstr>
      <vt:lpstr>Calibri</vt:lpstr>
      <vt:lpstr>Lufga SemiBold</vt:lpstr>
      <vt:lpstr>2_UNIgreen_Cover</vt:lpstr>
      <vt:lpstr>UNIgreen_Master</vt:lpstr>
      <vt:lpstr>1_UNIgreen_Leaf01</vt:lpstr>
      <vt:lpstr>5_UNIgreen_bicolour_leaf</vt:lpstr>
      <vt:lpstr>5_UNIgreen_leaf</vt:lpstr>
      <vt:lpstr>6_UNIgreen_leaf</vt:lpstr>
      <vt:lpstr>7_UNIgreen_back_cover_green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Christina grace Poley</dc:creator>
  <cp:keywords/>
  <dc:description/>
  <cp:lastModifiedBy>Christina grace Poley</cp:lastModifiedBy>
  <cp:revision>1</cp:revision>
  <dcterms:created xsi:type="dcterms:W3CDTF">2025-10-13T13:08:32Z</dcterms:created>
  <dcterms:modified xsi:type="dcterms:W3CDTF">2025-10-13T13:08:55Z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0x010100796E993FA85F1C4DADE54EDE13DD10B4</vt:lpwstr>
  </property>
</Properties>
</file>